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3"/>
  </p:notesMasterIdLst>
  <p:handoutMasterIdLst>
    <p:handoutMasterId r:id="rId4"/>
  </p:handoutMasterIdLst>
  <p:sldIdLst>
    <p:sldId id="259" r:id="rId2"/>
  </p:sldIdLst>
  <p:sldSz cx="7091363" cy="10007600"/>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52" userDrawn="1">
          <p15:clr>
            <a:srgbClr val="A4A3A4"/>
          </p15:clr>
        </p15:guide>
        <p15:guide id="2" pos="223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F7F"/>
    <a:srgbClr val="FFCCCC"/>
    <a:srgbClr val="33CC33"/>
    <a:srgbClr val="69DB63"/>
    <a:srgbClr val="8FE2FF"/>
    <a:srgbClr val="43CEFF"/>
    <a:srgbClr val="CC0066"/>
    <a:srgbClr val="990033"/>
    <a:srgbClr val="C55A11"/>
    <a:srgbClr val="C1E1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9" d="100"/>
          <a:sy n="49" d="100"/>
        </p:scale>
        <p:origin x="1590" y="42"/>
      </p:cViewPr>
      <p:guideLst>
        <p:guide orient="horz" pos="3152"/>
        <p:guide pos="223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3"/>
            <a:ext cx="3078164" cy="512763"/>
          </a:xfrm>
          <a:prstGeom prst="rect">
            <a:avLst/>
          </a:prstGeom>
        </p:spPr>
        <p:txBody>
          <a:bodyPr vert="horz" lIns="91318" tIns="45658" rIns="91318" bIns="4565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4024325" y="13"/>
            <a:ext cx="3078163" cy="512763"/>
          </a:xfrm>
          <a:prstGeom prst="rect">
            <a:avLst/>
          </a:prstGeom>
        </p:spPr>
        <p:txBody>
          <a:bodyPr vert="horz" lIns="91318" tIns="45658" rIns="91318" bIns="45658" rtlCol="0"/>
          <a:lstStyle>
            <a:lvl1pPr algn="r">
              <a:defRPr sz="1200"/>
            </a:lvl1pPr>
          </a:lstStyle>
          <a:p>
            <a:fld id="{D38A0355-B760-4D9B-83F5-F7FFC1AC3D8D}" type="datetimeFigureOut">
              <a:rPr kumimoji="1" lang="ja-JP" altLang="en-US" smtClean="0"/>
              <a:t>2025/3/26</a:t>
            </a:fld>
            <a:endParaRPr kumimoji="1" lang="ja-JP" altLang="en-US"/>
          </a:p>
        </p:txBody>
      </p:sp>
      <p:sp>
        <p:nvSpPr>
          <p:cNvPr id="4" name="フッター プレースホルダー 3"/>
          <p:cNvSpPr>
            <a:spLocks noGrp="1"/>
          </p:cNvSpPr>
          <p:nvPr>
            <p:ph type="ftr" sz="quarter" idx="2"/>
          </p:nvPr>
        </p:nvSpPr>
        <p:spPr>
          <a:xfrm>
            <a:off x="0" y="9721862"/>
            <a:ext cx="3078164" cy="512763"/>
          </a:xfrm>
          <a:prstGeom prst="rect">
            <a:avLst/>
          </a:prstGeom>
        </p:spPr>
        <p:txBody>
          <a:bodyPr vert="horz" lIns="91318" tIns="45658" rIns="91318" bIns="4565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4024325" y="9721862"/>
            <a:ext cx="3078163" cy="512763"/>
          </a:xfrm>
          <a:prstGeom prst="rect">
            <a:avLst/>
          </a:prstGeom>
        </p:spPr>
        <p:txBody>
          <a:bodyPr vert="horz" lIns="91318" tIns="45658" rIns="91318" bIns="45658" rtlCol="0" anchor="b"/>
          <a:lstStyle>
            <a:lvl1pPr algn="r">
              <a:defRPr sz="1200"/>
            </a:lvl1pPr>
          </a:lstStyle>
          <a:p>
            <a:fld id="{41C1F576-9979-4C45-9F50-CF31C315322C}" type="slidenum">
              <a:rPr kumimoji="1" lang="ja-JP" altLang="en-US" smtClean="0"/>
              <a:t>‹#›</a:t>
            </a:fld>
            <a:endParaRPr kumimoji="1" lang="ja-JP" altLang="en-US"/>
          </a:p>
        </p:txBody>
      </p:sp>
    </p:spTree>
    <p:extLst>
      <p:ext uri="{BB962C8B-B14F-4D97-AF65-F5344CB8AC3E}">
        <p14:creationId xmlns:p14="http://schemas.microsoft.com/office/powerpoint/2010/main" val="351590317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4"/>
            <a:ext cx="3078428" cy="513508"/>
          </a:xfrm>
          <a:prstGeom prst="rect">
            <a:avLst/>
          </a:prstGeom>
        </p:spPr>
        <p:txBody>
          <a:bodyPr vert="horz" lIns="98931" tIns="49467" rIns="98931" bIns="49467"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3994" y="14"/>
            <a:ext cx="3078428" cy="513508"/>
          </a:xfrm>
          <a:prstGeom prst="rect">
            <a:avLst/>
          </a:prstGeom>
        </p:spPr>
        <p:txBody>
          <a:bodyPr vert="horz" lIns="98931" tIns="49467" rIns="98931" bIns="49467" rtlCol="0"/>
          <a:lstStyle>
            <a:lvl1pPr algn="r">
              <a:defRPr sz="1300"/>
            </a:lvl1pPr>
          </a:lstStyle>
          <a:p>
            <a:fld id="{EBCE9C9C-3B8E-4188-878A-891130A461AE}" type="datetimeFigureOut">
              <a:rPr kumimoji="1" lang="ja-JP" altLang="en-US" smtClean="0"/>
              <a:t>2025/3/26</a:t>
            </a:fld>
            <a:endParaRPr kumimoji="1" lang="ja-JP" altLang="en-US"/>
          </a:p>
        </p:txBody>
      </p:sp>
      <p:sp>
        <p:nvSpPr>
          <p:cNvPr id="4" name="スライド イメージ プレースホルダー 3"/>
          <p:cNvSpPr>
            <a:spLocks noGrp="1" noRot="1" noChangeAspect="1"/>
          </p:cNvSpPr>
          <p:nvPr>
            <p:ph type="sldImg" idx="2"/>
          </p:nvPr>
        </p:nvSpPr>
        <p:spPr>
          <a:xfrm>
            <a:off x="2328863" y="1279525"/>
            <a:ext cx="2446337" cy="3454400"/>
          </a:xfrm>
          <a:prstGeom prst="rect">
            <a:avLst/>
          </a:prstGeom>
          <a:noFill/>
          <a:ln w="12700">
            <a:solidFill>
              <a:prstClr val="black"/>
            </a:solidFill>
          </a:ln>
        </p:spPr>
        <p:txBody>
          <a:bodyPr vert="horz" lIns="98931" tIns="49467" rIns="98931" bIns="49467" rtlCol="0" anchor="ctr"/>
          <a:lstStyle/>
          <a:p>
            <a:endParaRPr lang="ja-JP" altLang="en-US"/>
          </a:p>
        </p:txBody>
      </p:sp>
      <p:sp>
        <p:nvSpPr>
          <p:cNvPr id="5" name="ノート プレースホルダー 4"/>
          <p:cNvSpPr>
            <a:spLocks noGrp="1"/>
          </p:cNvSpPr>
          <p:nvPr>
            <p:ph type="body" sz="quarter" idx="3"/>
          </p:nvPr>
        </p:nvSpPr>
        <p:spPr>
          <a:xfrm>
            <a:off x="710407" y="4925412"/>
            <a:ext cx="5683250" cy="4029879"/>
          </a:xfrm>
          <a:prstGeom prst="rect">
            <a:avLst/>
          </a:prstGeom>
        </p:spPr>
        <p:txBody>
          <a:bodyPr vert="horz" lIns="98931" tIns="49467" rIns="98931" bIns="4946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721107"/>
            <a:ext cx="3078428" cy="513507"/>
          </a:xfrm>
          <a:prstGeom prst="rect">
            <a:avLst/>
          </a:prstGeom>
        </p:spPr>
        <p:txBody>
          <a:bodyPr vert="horz" lIns="98931" tIns="49467" rIns="98931" bIns="49467"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3994" y="9721107"/>
            <a:ext cx="3078428" cy="513507"/>
          </a:xfrm>
          <a:prstGeom prst="rect">
            <a:avLst/>
          </a:prstGeom>
        </p:spPr>
        <p:txBody>
          <a:bodyPr vert="horz" lIns="98931" tIns="49467" rIns="98931" bIns="49467" rtlCol="0" anchor="b"/>
          <a:lstStyle>
            <a:lvl1pPr algn="r">
              <a:defRPr sz="1300"/>
            </a:lvl1pPr>
          </a:lstStyle>
          <a:p>
            <a:fld id="{6B1791D7-21AF-4DAD-8981-ECFAD8FBF510}" type="slidenum">
              <a:rPr kumimoji="1" lang="ja-JP" altLang="en-US" smtClean="0"/>
              <a:t>‹#›</a:t>
            </a:fld>
            <a:endParaRPr kumimoji="1" lang="ja-JP" altLang="en-US"/>
          </a:p>
        </p:txBody>
      </p:sp>
    </p:spTree>
    <p:extLst>
      <p:ext uri="{BB962C8B-B14F-4D97-AF65-F5344CB8AC3E}">
        <p14:creationId xmlns:p14="http://schemas.microsoft.com/office/powerpoint/2010/main" val="870188255"/>
      </p:ext>
    </p:extLst>
  </p:cSld>
  <p:clrMap bg1="lt1" tx1="dk1" bg2="lt2" tx2="dk2" accent1="accent1" accent2="accent2" accent3="accent3" accent4="accent4" accent5="accent5" accent6="accent6" hlink="hlink" folHlink="folHlink"/>
  <p:hf sldNum="0" hdr="0" ftr="0" dt="0"/>
  <p:notesStyle>
    <a:lvl1pPr marL="0" algn="l" defTabSz="538764" rtl="0" eaLnBrk="1" latinLnBrk="0" hangingPunct="1">
      <a:defRPr kumimoji="1" sz="707" kern="1200">
        <a:solidFill>
          <a:schemeClr val="tx1"/>
        </a:solidFill>
        <a:latin typeface="+mn-lt"/>
        <a:ea typeface="+mn-ea"/>
        <a:cs typeface="+mn-cs"/>
      </a:defRPr>
    </a:lvl1pPr>
    <a:lvl2pPr marL="269382" algn="l" defTabSz="538764" rtl="0" eaLnBrk="1" latinLnBrk="0" hangingPunct="1">
      <a:defRPr kumimoji="1" sz="707" kern="1200">
        <a:solidFill>
          <a:schemeClr val="tx1"/>
        </a:solidFill>
        <a:latin typeface="+mn-lt"/>
        <a:ea typeface="+mn-ea"/>
        <a:cs typeface="+mn-cs"/>
      </a:defRPr>
    </a:lvl2pPr>
    <a:lvl3pPr marL="538764" algn="l" defTabSz="538764" rtl="0" eaLnBrk="1" latinLnBrk="0" hangingPunct="1">
      <a:defRPr kumimoji="1" sz="707" kern="1200">
        <a:solidFill>
          <a:schemeClr val="tx1"/>
        </a:solidFill>
        <a:latin typeface="+mn-lt"/>
        <a:ea typeface="+mn-ea"/>
        <a:cs typeface="+mn-cs"/>
      </a:defRPr>
    </a:lvl3pPr>
    <a:lvl4pPr marL="808147" algn="l" defTabSz="538764" rtl="0" eaLnBrk="1" latinLnBrk="0" hangingPunct="1">
      <a:defRPr kumimoji="1" sz="707" kern="1200">
        <a:solidFill>
          <a:schemeClr val="tx1"/>
        </a:solidFill>
        <a:latin typeface="+mn-lt"/>
        <a:ea typeface="+mn-ea"/>
        <a:cs typeface="+mn-cs"/>
      </a:defRPr>
    </a:lvl4pPr>
    <a:lvl5pPr marL="1077529" algn="l" defTabSz="538764" rtl="0" eaLnBrk="1" latinLnBrk="0" hangingPunct="1">
      <a:defRPr kumimoji="1" sz="707" kern="1200">
        <a:solidFill>
          <a:schemeClr val="tx1"/>
        </a:solidFill>
        <a:latin typeface="+mn-lt"/>
        <a:ea typeface="+mn-ea"/>
        <a:cs typeface="+mn-cs"/>
      </a:defRPr>
    </a:lvl5pPr>
    <a:lvl6pPr marL="1346911" algn="l" defTabSz="538764" rtl="0" eaLnBrk="1" latinLnBrk="0" hangingPunct="1">
      <a:defRPr kumimoji="1" sz="707" kern="1200">
        <a:solidFill>
          <a:schemeClr val="tx1"/>
        </a:solidFill>
        <a:latin typeface="+mn-lt"/>
        <a:ea typeface="+mn-ea"/>
        <a:cs typeface="+mn-cs"/>
      </a:defRPr>
    </a:lvl6pPr>
    <a:lvl7pPr marL="1616293" algn="l" defTabSz="538764" rtl="0" eaLnBrk="1" latinLnBrk="0" hangingPunct="1">
      <a:defRPr kumimoji="1" sz="707" kern="1200">
        <a:solidFill>
          <a:schemeClr val="tx1"/>
        </a:solidFill>
        <a:latin typeface="+mn-lt"/>
        <a:ea typeface="+mn-ea"/>
        <a:cs typeface="+mn-cs"/>
      </a:defRPr>
    </a:lvl7pPr>
    <a:lvl8pPr marL="1885676" algn="l" defTabSz="538764" rtl="0" eaLnBrk="1" latinLnBrk="0" hangingPunct="1">
      <a:defRPr kumimoji="1" sz="707" kern="1200">
        <a:solidFill>
          <a:schemeClr val="tx1"/>
        </a:solidFill>
        <a:latin typeface="+mn-lt"/>
        <a:ea typeface="+mn-ea"/>
        <a:cs typeface="+mn-cs"/>
      </a:defRPr>
    </a:lvl8pPr>
    <a:lvl9pPr marL="2155058" algn="l" defTabSz="538764" rtl="0" eaLnBrk="1" latinLnBrk="0" hangingPunct="1">
      <a:defRPr kumimoji="1" sz="70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7" name="正方形/長方形 6"/>
          <p:cNvSpPr/>
          <p:nvPr userDrawn="1"/>
        </p:nvSpPr>
        <p:spPr>
          <a:xfrm>
            <a:off x="0" y="-131899"/>
            <a:ext cx="7091363" cy="427136"/>
          </a:xfrm>
          <a:prstGeom prst="rect">
            <a:avLst/>
          </a:prstGeom>
          <a:solidFill>
            <a:srgbClr val="FFCCCC"/>
          </a:solidFill>
          <a:ln>
            <a:solidFill>
              <a:srgbClr val="FFCCC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364" tIns="48182" rIns="96364" bIns="48182" numCol="1" spcCol="0" rtlCol="0" fromWordArt="0" anchor="ctr" anchorCtr="0" forceAA="0" compatLnSpc="1">
            <a:prstTxWarp prst="textNoShape">
              <a:avLst/>
            </a:prstTxWarp>
            <a:noAutofit/>
          </a:bodyPr>
          <a:lstStyle/>
          <a:p>
            <a:pPr algn="ctr"/>
            <a:endParaRPr kumimoji="1" lang="ja-JP" altLang="en-US" sz="1117"/>
          </a:p>
        </p:txBody>
      </p:sp>
      <p:sp>
        <p:nvSpPr>
          <p:cNvPr id="9" name="正方形/長方形 8"/>
          <p:cNvSpPr/>
          <p:nvPr userDrawn="1"/>
        </p:nvSpPr>
        <p:spPr>
          <a:xfrm>
            <a:off x="-155643" y="-112444"/>
            <a:ext cx="436341" cy="10294702"/>
          </a:xfrm>
          <a:prstGeom prst="rect">
            <a:avLst/>
          </a:prstGeom>
          <a:solidFill>
            <a:srgbClr val="FFCCCC"/>
          </a:solidFill>
          <a:ln>
            <a:solidFill>
              <a:srgbClr val="FFCCC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364" tIns="48182" rIns="96364" bIns="48182" numCol="1" spcCol="0" rtlCol="0" fromWordArt="0" anchor="ctr" anchorCtr="0" forceAA="0" compatLnSpc="1">
            <a:prstTxWarp prst="textNoShape">
              <a:avLst/>
            </a:prstTxWarp>
            <a:noAutofit/>
          </a:bodyPr>
          <a:lstStyle/>
          <a:p>
            <a:pPr algn="ctr"/>
            <a:endParaRPr kumimoji="1" lang="ja-JP" altLang="en-US" sz="1117" dirty="0"/>
          </a:p>
        </p:txBody>
      </p:sp>
      <p:sp>
        <p:nvSpPr>
          <p:cNvPr id="10" name="正方形/長方形 9"/>
          <p:cNvSpPr/>
          <p:nvPr userDrawn="1"/>
        </p:nvSpPr>
        <p:spPr>
          <a:xfrm>
            <a:off x="6795896" y="86780"/>
            <a:ext cx="295467" cy="9920824"/>
          </a:xfrm>
          <a:prstGeom prst="rect">
            <a:avLst/>
          </a:prstGeom>
          <a:solidFill>
            <a:srgbClr val="FFCCCC"/>
          </a:solidFill>
          <a:ln>
            <a:solidFill>
              <a:srgbClr val="FFCCC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364" tIns="48182" rIns="96364" bIns="48182" numCol="1" spcCol="0" rtlCol="0" fromWordArt="0" anchor="ctr" anchorCtr="0" forceAA="0" compatLnSpc="1">
            <a:prstTxWarp prst="textNoShape">
              <a:avLst/>
            </a:prstTxWarp>
            <a:noAutofit/>
          </a:bodyPr>
          <a:lstStyle/>
          <a:p>
            <a:pPr algn="ctr"/>
            <a:endParaRPr kumimoji="1" lang="ja-JP" altLang="en-US" sz="1117"/>
          </a:p>
        </p:txBody>
      </p:sp>
      <p:sp>
        <p:nvSpPr>
          <p:cNvPr id="11" name="正方形/長方形 10"/>
          <p:cNvSpPr/>
          <p:nvPr userDrawn="1"/>
        </p:nvSpPr>
        <p:spPr>
          <a:xfrm>
            <a:off x="0" y="9755122"/>
            <a:ext cx="7091363" cy="427136"/>
          </a:xfrm>
          <a:prstGeom prst="rect">
            <a:avLst/>
          </a:prstGeom>
          <a:solidFill>
            <a:srgbClr val="FFCCCC"/>
          </a:solidFill>
          <a:ln>
            <a:solidFill>
              <a:srgbClr val="FFCCC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364" tIns="48182" rIns="96364" bIns="48182" numCol="1" spcCol="0" rtlCol="0" fromWordArt="0" anchor="ctr" anchorCtr="0" forceAA="0" compatLnSpc="1">
            <a:prstTxWarp prst="textNoShape">
              <a:avLst/>
            </a:prstTxWarp>
            <a:noAutofit/>
          </a:bodyPr>
          <a:lstStyle/>
          <a:p>
            <a:pPr algn="ctr"/>
            <a:endParaRPr kumimoji="1" lang="ja-JP" altLang="en-US" sz="1117"/>
          </a:p>
        </p:txBody>
      </p:sp>
    </p:spTree>
    <p:extLst>
      <p:ext uri="{BB962C8B-B14F-4D97-AF65-F5344CB8AC3E}">
        <p14:creationId xmlns:p14="http://schemas.microsoft.com/office/powerpoint/2010/main" val="291706835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87531" y="532814"/>
            <a:ext cx="6116301" cy="193434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87531" y="2664060"/>
            <a:ext cx="6116301" cy="634973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87531" y="9275565"/>
            <a:ext cx="1595557" cy="532812"/>
          </a:xfrm>
          <a:prstGeom prst="rect">
            <a:avLst/>
          </a:prstGeom>
        </p:spPr>
        <p:txBody>
          <a:bodyPr vert="horz" lIns="91440" tIns="45720" rIns="91440" bIns="45720" rtlCol="0" anchor="ctr"/>
          <a:lstStyle>
            <a:lvl1pPr algn="l">
              <a:defRPr sz="931">
                <a:solidFill>
                  <a:schemeClr val="tx1">
                    <a:tint val="75000"/>
                  </a:schemeClr>
                </a:solidFill>
              </a:defRPr>
            </a:lvl1pPr>
          </a:lstStyle>
          <a:p>
            <a:fld id="{F1320A9E-FC40-4249-ADBA-00DF54271C04}" type="datetimeFigureOut">
              <a:rPr kumimoji="1" lang="ja-JP" altLang="en-US" smtClean="0"/>
              <a:t>2025/3/26</a:t>
            </a:fld>
            <a:endParaRPr kumimoji="1" lang="ja-JP" altLang="en-US"/>
          </a:p>
        </p:txBody>
      </p:sp>
      <p:sp>
        <p:nvSpPr>
          <p:cNvPr id="5" name="Footer Placeholder 4"/>
          <p:cNvSpPr>
            <a:spLocks noGrp="1"/>
          </p:cNvSpPr>
          <p:nvPr>
            <p:ph type="ftr" sz="quarter" idx="3"/>
          </p:nvPr>
        </p:nvSpPr>
        <p:spPr>
          <a:xfrm>
            <a:off x="2349014" y="9275565"/>
            <a:ext cx="2393335" cy="532812"/>
          </a:xfrm>
          <a:prstGeom prst="rect">
            <a:avLst/>
          </a:prstGeom>
        </p:spPr>
        <p:txBody>
          <a:bodyPr vert="horz" lIns="91440" tIns="45720" rIns="91440" bIns="45720" rtlCol="0" anchor="ctr"/>
          <a:lstStyle>
            <a:lvl1pPr algn="ctr">
              <a:defRPr sz="931">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008275" y="9275565"/>
            <a:ext cx="1595557" cy="532812"/>
          </a:xfrm>
          <a:prstGeom prst="rect">
            <a:avLst/>
          </a:prstGeom>
        </p:spPr>
        <p:txBody>
          <a:bodyPr vert="horz" lIns="91440" tIns="45720" rIns="91440" bIns="45720" rtlCol="0" anchor="ctr"/>
          <a:lstStyle>
            <a:lvl1pPr algn="r">
              <a:defRPr sz="931">
                <a:solidFill>
                  <a:schemeClr val="tx1">
                    <a:tint val="75000"/>
                  </a:schemeClr>
                </a:solidFill>
              </a:defRPr>
            </a:lvl1pPr>
          </a:lstStyle>
          <a:p>
            <a:fld id="{FF0FA280-A6AF-4B2A-BEF0-AFF8A1F10EB1}" type="slidenum">
              <a:rPr kumimoji="1" lang="ja-JP" altLang="en-US" smtClean="0"/>
              <a:t>‹#›</a:t>
            </a:fld>
            <a:endParaRPr kumimoji="1" lang="ja-JP" altLang="en-US"/>
          </a:p>
        </p:txBody>
      </p:sp>
    </p:spTree>
    <p:extLst>
      <p:ext uri="{BB962C8B-B14F-4D97-AF65-F5344CB8AC3E}">
        <p14:creationId xmlns:p14="http://schemas.microsoft.com/office/powerpoint/2010/main" val="2979694152"/>
      </p:ext>
    </p:extLst>
  </p:cSld>
  <p:clrMap bg1="lt1" tx1="dk1" bg2="lt2" tx2="dk2" accent1="accent1" accent2="accent2" accent3="accent3" accent4="accent4" accent5="accent5" accent6="accent6" hlink="hlink" folHlink="folHlink"/>
  <p:sldLayoutIdLst>
    <p:sldLayoutId id="2147483792" r:id="rId1"/>
  </p:sldLayoutIdLst>
  <p:timing>
    <p:tnLst>
      <p:par>
        <p:cTn id="1" dur="indefinite" restart="never" nodeType="tmRoot"/>
      </p:par>
    </p:tnLst>
  </p:timing>
  <p:txStyles>
    <p:titleStyle>
      <a:lvl1pPr algn="l" defTabSz="709117" rtl="0" eaLnBrk="1" latinLnBrk="0" hangingPunct="1">
        <a:lnSpc>
          <a:spcPct val="90000"/>
        </a:lnSpc>
        <a:spcBef>
          <a:spcPct val="0"/>
        </a:spcBef>
        <a:buNone/>
        <a:defRPr kumimoji="1" sz="3412" kern="1200">
          <a:solidFill>
            <a:schemeClr val="tx1"/>
          </a:solidFill>
          <a:latin typeface="+mj-lt"/>
          <a:ea typeface="+mj-ea"/>
          <a:cs typeface="+mj-cs"/>
        </a:defRPr>
      </a:lvl1pPr>
    </p:titleStyle>
    <p:bodyStyle>
      <a:lvl1pPr marL="177279" indent="-177279" algn="l" defTabSz="709117" rtl="0" eaLnBrk="1" latinLnBrk="0" hangingPunct="1">
        <a:lnSpc>
          <a:spcPct val="90000"/>
        </a:lnSpc>
        <a:spcBef>
          <a:spcPts val="776"/>
        </a:spcBef>
        <a:buFont typeface="Arial" panose="020B0604020202020204" pitchFamily="34" charset="0"/>
        <a:buChar char="•"/>
        <a:defRPr kumimoji="1" sz="2171" kern="1200">
          <a:solidFill>
            <a:schemeClr val="tx1"/>
          </a:solidFill>
          <a:latin typeface="+mn-lt"/>
          <a:ea typeface="+mn-ea"/>
          <a:cs typeface="+mn-cs"/>
        </a:defRPr>
      </a:lvl1pPr>
      <a:lvl2pPr marL="531838" indent="-177279" algn="l" defTabSz="709117" rtl="0" eaLnBrk="1" latinLnBrk="0" hangingPunct="1">
        <a:lnSpc>
          <a:spcPct val="90000"/>
        </a:lnSpc>
        <a:spcBef>
          <a:spcPts val="388"/>
        </a:spcBef>
        <a:buFont typeface="Arial" panose="020B0604020202020204" pitchFamily="34" charset="0"/>
        <a:buChar char="•"/>
        <a:defRPr kumimoji="1" sz="1861" kern="1200">
          <a:solidFill>
            <a:schemeClr val="tx1"/>
          </a:solidFill>
          <a:latin typeface="+mn-lt"/>
          <a:ea typeface="+mn-ea"/>
          <a:cs typeface="+mn-cs"/>
        </a:defRPr>
      </a:lvl2pPr>
      <a:lvl3pPr marL="886397" indent="-177279" algn="l" defTabSz="709117" rtl="0" eaLnBrk="1" latinLnBrk="0" hangingPunct="1">
        <a:lnSpc>
          <a:spcPct val="90000"/>
        </a:lnSpc>
        <a:spcBef>
          <a:spcPts val="388"/>
        </a:spcBef>
        <a:buFont typeface="Arial" panose="020B0604020202020204" pitchFamily="34" charset="0"/>
        <a:buChar char="•"/>
        <a:defRPr kumimoji="1" sz="1551" kern="1200">
          <a:solidFill>
            <a:schemeClr val="tx1"/>
          </a:solidFill>
          <a:latin typeface="+mn-lt"/>
          <a:ea typeface="+mn-ea"/>
          <a:cs typeface="+mn-cs"/>
        </a:defRPr>
      </a:lvl3pPr>
      <a:lvl4pPr marL="1240955" indent="-177279" algn="l" defTabSz="709117" rtl="0" eaLnBrk="1" latinLnBrk="0" hangingPunct="1">
        <a:lnSpc>
          <a:spcPct val="90000"/>
        </a:lnSpc>
        <a:spcBef>
          <a:spcPts val="388"/>
        </a:spcBef>
        <a:buFont typeface="Arial" panose="020B0604020202020204" pitchFamily="34" charset="0"/>
        <a:buChar char="•"/>
        <a:defRPr kumimoji="1" sz="1396" kern="1200">
          <a:solidFill>
            <a:schemeClr val="tx1"/>
          </a:solidFill>
          <a:latin typeface="+mn-lt"/>
          <a:ea typeface="+mn-ea"/>
          <a:cs typeface="+mn-cs"/>
        </a:defRPr>
      </a:lvl4pPr>
      <a:lvl5pPr marL="1595514" indent="-177279" algn="l" defTabSz="709117" rtl="0" eaLnBrk="1" latinLnBrk="0" hangingPunct="1">
        <a:lnSpc>
          <a:spcPct val="90000"/>
        </a:lnSpc>
        <a:spcBef>
          <a:spcPts val="388"/>
        </a:spcBef>
        <a:buFont typeface="Arial" panose="020B0604020202020204" pitchFamily="34" charset="0"/>
        <a:buChar char="•"/>
        <a:defRPr kumimoji="1" sz="1396" kern="1200">
          <a:solidFill>
            <a:schemeClr val="tx1"/>
          </a:solidFill>
          <a:latin typeface="+mn-lt"/>
          <a:ea typeface="+mn-ea"/>
          <a:cs typeface="+mn-cs"/>
        </a:defRPr>
      </a:lvl5pPr>
      <a:lvl6pPr marL="1950072" indent="-177279" algn="l" defTabSz="709117" rtl="0" eaLnBrk="1" latinLnBrk="0" hangingPunct="1">
        <a:lnSpc>
          <a:spcPct val="90000"/>
        </a:lnSpc>
        <a:spcBef>
          <a:spcPts val="388"/>
        </a:spcBef>
        <a:buFont typeface="Arial" panose="020B0604020202020204" pitchFamily="34" charset="0"/>
        <a:buChar char="•"/>
        <a:defRPr kumimoji="1" sz="1396" kern="1200">
          <a:solidFill>
            <a:schemeClr val="tx1"/>
          </a:solidFill>
          <a:latin typeface="+mn-lt"/>
          <a:ea typeface="+mn-ea"/>
          <a:cs typeface="+mn-cs"/>
        </a:defRPr>
      </a:lvl6pPr>
      <a:lvl7pPr marL="2304631" indent="-177279" algn="l" defTabSz="709117" rtl="0" eaLnBrk="1" latinLnBrk="0" hangingPunct="1">
        <a:lnSpc>
          <a:spcPct val="90000"/>
        </a:lnSpc>
        <a:spcBef>
          <a:spcPts val="388"/>
        </a:spcBef>
        <a:buFont typeface="Arial" panose="020B0604020202020204" pitchFamily="34" charset="0"/>
        <a:buChar char="•"/>
        <a:defRPr kumimoji="1" sz="1396" kern="1200">
          <a:solidFill>
            <a:schemeClr val="tx1"/>
          </a:solidFill>
          <a:latin typeface="+mn-lt"/>
          <a:ea typeface="+mn-ea"/>
          <a:cs typeface="+mn-cs"/>
        </a:defRPr>
      </a:lvl7pPr>
      <a:lvl8pPr marL="2659190" indent="-177279" algn="l" defTabSz="709117" rtl="0" eaLnBrk="1" latinLnBrk="0" hangingPunct="1">
        <a:lnSpc>
          <a:spcPct val="90000"/>
        </a:lnSpc>
        <a:spcBef>
          <a:spcPts val="388"/>
        </a:spcBef>
        <a:buFont typeface="Arial" panose="020B0604020202020204" pitchFamily="34" charset="0"/>
        <a:buChar char="•"/>
        <a:defRPr kumimoji="1" sz="1396" kern="1200">
          <a:solidFill>
            <a:schemeClr val="tx1"/>
          </a:solidFill>
          <a:latin typeface="+mn-lt"/>
          <a:ea typeface="+mn-ea"/>
          <a:cs typeface="+mn-cs"/>
        </a:defRPr>
      </a:lvl8pPr>
      <a:lvl9pPr marL="3013748" indent="-177279" algn="l" defTabSz="709117" rtl="0" eaLnBrk="1" latinLnBrk="0" hangingPunct="1">
        <a:lnSpc>
          <a:spcPct val="90000"/>
        </a:lnSpc>
        <a:spcBef>
          <a:spcPts val="388"/>
        </a:spcBef>
        <a:buFont typeface="Arial" panose="020B0604020202020204" pitchFamily="34" charset="0"/>
        <a:buChar char="•"/>
        <a:defRPr kumimoji="1" sz="1396" kern="1200">
          <a:solidFill>
            <a:schemeClr val="tx1"/>
          </a:solidFill>
          <a:latin typeface="+mn-lt"/>
          <a:ea typeface="+mn-ea"/>
          <a:cs typeface="+mn-cs"/>
        </a:defRPr>
      </a:lvl9pPr>
    </p:bodyStyle>
    <p:otherStyle>
      <a:defPPr>
        <a:defRPr lang="en-US"/>
      </a:defPPr>
      <a:lvl1pPr marL="0" algn="l" defTabSz="709117" rtl="0" eaLnBrk="1" latinLnBrk="0" hangingPunct="1">
        <a:defRPr kumimoji="1" sz="1396" kern="1200">
          <a:solidFill>
            <a:schemeClr val="tx1"/>
          </a:solidFill>
          <a:latin typeface="+mn-lt"/>
          <a:ea typeface="+mn-ea"/>
          <a:cs typeface="+mn-cs"/>
        </a:defRPr>
      </a:lvl1pPr>
      <a:lvl2pPr marL="354559" algn="l" defTabSz="709117" rtl="0" eaLnBrk="1" latinLnBrk="0" hangingPunct="1">
        <a:defRPr kumimoji="1" sz="1396" kern="1200">
          <a:solidFill>
            <a:schemeClr val="tx1"/>
          </a:solidFill>
          <a:latin typeface="+mn-lt"/>
          <a:ea typeface="+mn-ea"/>
          <a:cs typeface="+mn-cs"/>
        </a:defRPr>
      </a:lvl2pPr>
      <a:lvl3pPr marL="709117" algn="l" defTabSz="709117" rtl="0" eaLnBrk="1" latinLnBrk="0" hangingPunct="1">
        <a:defRPr kumimoji="1" sz="1396" kern="1200">
          <a:solidFill>
            <a:schemeClr val="tx1"/>
          </a:solidFill>
          <a:latin typeface="+mn-lt"/>
          <a:ea typeface="+mn-ea"/>
          <a:cs typeface="+mn-cs"/>
        </a:defRPr>
      </a:lvl3pPr>
      <a:lvl4pPr marL="1063676" algn="l" defTabSz="709117" rtl="0" eaLnBrk="1" latinLnBrk="0" hangingPunct="1">
        <a:defRPr kumimoji="1" sz="1396" kern="1200">
          <a:solidFill>
            <a:schemeClr val="tx1"/>
          </a:solidFill>
          <a:latin typeface="+mn-lt"/>
          <a:ea typeface="+mn-ea"/>
          <a:cs typeface="+mn-cs"/>
        </a:defRPr>
      </a:lvl4pPr>
      <a:lvl5pPr marL="1418234" algn="l" defTabSz="709117" rtl="0" eaLnBrk="1" latinLnBrk="0" hangingPunct="1">
        <a:defRPr kumimoji="1" sz="1396" kern="1200">
          <a:solidFill>
            <a:schemeClr val="tx1"/>
          </a:solidFill>
          <a:latin typeface="+mn-lt"/>
          <a:ea typeface="+mn-ea"/>
          <a:cs typeface="+mn-cs"/>
        </a:defRPr>
      </a:lvl5pPr>
      <a:lvl6pPr marL="1772793" algn="l" defTabSz="709117" rtl="0" eaLnBrk="1" latinLnBrk="0" hangingPunct="1">
        <a:defRPr kumimoji="1" sz="1396" kern="1200">
          <a:solidFill>
            <a:schemeClr val="tx1"/>
          </a:solidFill>
          <a:latin typeface="+mn-lt"/>
          <a:ea typeface="+mn-ea"/>
          <a:cs typeface="+mn-cs"/>
        </a:defRPr>
      </a:lvl6pPr>
      <a:lvl7pPr marL="2127352" algn="l" defTabSz="709117" rtl="0" eaLnBrk="1" latinLnBrk="0" hangingPunct="1">
        <a:defRPr kumimoji="1" sz="1396" kern="1200">
          <a:solidFill>
            <a:schemeClr val="tx1"/>
          </a:solidFill>
          <a:latin typeface="+mn-lt"/>
          <a:ea typeface="+mn-ea"/>
          <a:cs typeface="+mn-cs"/>
        </a:defRPr>
      </a:lvl7pPr>
      <a:lvl8pPr marL="2481910" algn="l" defTabSz="709117" rtl="0" eaLnBrk="1" latinLnBrk="0" hangingPunct="1">
        <a:defRPr kumimoji="1" sz="1396" kern="1200">
          <a:solidFill>
            <a:schemeClr val="tx1"/>
          </a:solidFill>
          <a:latin typeface="+mn-lt"/>
          <a:ea typeface="+mn-ea"/>
          <a:cs typeface="+mn-cs"/>
        </a:defRPr>
      </a:lvl8pPr>
      <a:lvl9pPr marL="2836469" algn="l" defTabSz="709117" rtl="0" eaLnBrk="1" latinLnBrk="0" hangingPunct="1">
        <a:defRPr kumimoji="1" sz="139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正方形/長方形 2"/>
          <p:cNvSpPr/>
          <p:nvPr/>
        </p:nvSpPr>
        <p:spPr>
          <a:xfrm>
            <a:off x="-224479" y="254307"/>
            <a:ext cx="7227254" cy="1100698"/>
          </a:xfrm>
          <a:prstGeom prst="rect">
            <a:avLst/>
          </a:prstGeom>
          <a:noFill/>
          <a:ln>
            <a:noFill/>
          </a:ln>
        </p:spPr>
        <p:txBody>
          <a:bodyPr wrap="square" lIns="96364" tIns="48182" rIns="96364" bIns="48182">
            <a:spAutoFit/>
          </a:bodyPr>
          <a:lstStyle/>
          <a:p>
            <a:pPr algn="ctr"/>
            <a:r>
              <a:rPr lang="ja-JP" altLang="en-US" sz="4637" b="1" dirty="0">
                <a:ln w="6600">
                  <a:noFill/>
                  <a:prstDash val="solid"/>
                </a:ln>
                <a:solidFill>
                  <a:srgbClr val="FF3F7F"/>
                </a:solidFill>
                <a:latin typeface="Yu Gothic UI" panose="020B0500000000000000" pitchFamily="50" charset="-128"/>
                <a:ea typeface="Yu Gothic UI" panose="020B0500000000000000" pitchFamily="50" charset="-128"/>
              </a:rPr>
              <a:t>○○町会</a:t>
            </a:r>
            <a:r>
              <a:rPr lang="ja-JP" altLang="en-US" sz="4637" b="1" dirty="0" smtClean="0">
                <a:ln w="6600">
                  <a:noFill/>
                  <a:prstDash val="solid"/>
                </a:ln>
                <a:solidFill>
                  <a:srgbClr val="FF3F7F"/>
                </a:solidFill>
                <a:latin typeface="Yu Gothic UI" panose="020B0500000000000000" pitchFamily="50" charset="-128"/>
                <a:ea typeface="Yu Gothic UI" panose="020B0500000000000000" pitchFamily="50" charset="-128"/>
              </a:rPr>
              <a:t>の</a:t>
            </a:r>
            <a:r>
              <a:rPr lang="ja-JP" altLang="en-US" sz="4637" b="1" dirty="0">
                <a:ln w="6600">
                  <a:noFill/>
                  <a:prstDash val="solid"/>
                </a:ln>
                <a:solidFill>
                  <a:srgbClr val="FF3F7F"/>
                </a:solidFill>
                <a:latin typeface="Yu Gothic UI" panose="020B0500000000000000" pitchFamily="50" charset="-128"/>
                <a:ea typeface="Yu Gothic UI" panose="020B0500000000000000" pitchFamily="50" charset="-128"/>
              </a:rPr>
              <a:t>ご案内</a:t>
            </a:r>
            <a:r>
              <a:rPr lang="ja-JP" altLang="en-US" sz="6323" dirty="0">
                <a:ln w="6600">
                  <a:noFill/>
                  <a:prstDash val="solid"/>
                </a:ln>
                <a:solidFill>
                  <a:srgbClr val="FF3F7F"/>
                </a:solidFill>
                <a:latin typeface="Yu Gothic UI" panose="020B0500000000000000" pitchFamily="50" charset="-128"/>
                <a:ea typeface="Yu Gothic UI" panose="020B0500000000000000" pitchFamily="50" charset="-128"/>
              </a:rPr>
              <a:t>　</a:t>
            </a:r>
            <a:r>
              <a:rPr lang="ja-JP" altLang="en-US" sz="6323" dirty="0">
                <a:ln w="6600">
                  <a:noFill/>
                  <a:prstDash val="solid"/>
                </a:ln>
                <a:solidFill>
                  <a:srgbClr val="FF3F7F"/>
                </a:solidFill>
                <a:latin typeface="HGS創英角ﾎﾟｯﾌﾟ体" panose="040B0A00000000000000" pitchFamily="50" charset="-128"/>
                <a:ea typeface="HGS創英角ﾎﾟｯﾌﾟ体" panose="040B0A00000000000000" pitchFamily="50" charset="-128"/>
              </a:rPr>
              <a:t>　　</a:t>
            </a:r>
          </a:p>
        </p:txBody>
      </p:sp>
      <p:sp>
        <p:nvSpPr>
          <p:cNvPr id="17" name="テキスト ボックス 16"/>
          <p:cNvSpPr txBox="1"/>
          <p:nvPr/>
        </p:nvSpPr>
        <p:spPr>
          <a:xfrm>
            <a:off x="452774" y="1377596"/>
            <a:ext cx="6195893" cy="646331"/>
          </a:xfrm>
          <a:prstGeom prst="rect">
            <a:avLst/>
          </a:prstGeom>
          <a:noFill/>
        </p:spPr>
        <p:txBody>
          <a:bodyPr wrap="square" rtlCol="0">
            <a:spAutoFit/>
          </a:bodyPr>
          <a:lstStyle/>
          <a:p>
            <a:r>
              <a:rPr lang="ja-JP" altLang="en-US" sz="1200" dirty="0">
                <a:latin typeface="BIZ UDゴシック" panose="020B0400000000000000" pitchFamily="49" charset="-128"/>
                <a:ea typeface="BIZ UDゴシック" panose="020B0400000000000000" pitchFamily="49" charset="-128"/>
              </a:rPr>
              <a:t>○○町会では</a:t>
            </a:r>
            <a:r>
              <a:rPr lang="ja-JP" altLang="en-US" sz="1200" dirty="0" smtClean="0">
                <a:latin typeface="BIZ UDゴシック" panose="020B0400000000000000" pitchFamily="49" charset="-128"/>
                <a:ea typeface="BIZ UDゴシック" panose="020B0400000000000000" pitchFamily="49" charset="-128"/>
              </a:rPr>
              <a:t>、様々なイベント・行事を通じて地域の</a:t>
            </a:r>
            <a:r>
              <a:rPr lang="ja-JP" altLang="en-US" sz="1200" dirty="0">
                <a:latin typeface="BIZ UDゴシック" panose="020B0400000000000000" pitchFamily="49" charset="-128"/>
                <a:ea typeface="BIZ UDゴシック" panose="020B0400000000000000" pitchFamily="49" charset="-128"/>
              </a:rPr>
              <a:t>絆を深めています</a:t>
            </a:r>
            <a:r>
              <a:rPr lang="ja-JP" altLang="en-US" sz="1200" dirty="0" smtClean="0">
                <a:latin typeface="BIZ UDゴシック" panose="020B0400000000000000" pitchFamily="49" charset="-128"/>
                <a:ea typeface="BIZ UDゴシック" panose="020B0400000000000000" pitchFamily="49" charset="-128"/>
              </a:rPr>
              <a:t>。「</a:t>
            </a:r>
            <a:r>
              <a:rPr lang="ja-JP" altLang="en-US" sz="1200" dirty="0">
                <a:latin typeface="BIZ UDゴシック" panose="020B0400000000000000" pitchFamily="49" charset="-128"/>
                <a:ea typeface="BIZ UDゴシック" panose="020B0400000000000000" pitchFamily="49" charset="-128"/>
              </a:rPr>
              <a:t>いざ」というとき、身近に信頼できる人がいると、とても心強いものです</a:t>
            </a:r>
            <a:r>
              <a:rPr lang="ja-JP" altLang="en-US" sz="1200" dirty="0" smtClean="0">
                <a:latin typeface="BIZ UDゴシック" panose="020B0400000000000000" pitchFamily="49" charset="-128"/>
                <a:ea typeface="BIZ UDゴシック" panose="020B0400000000000000" pitchFamily="49" charset="-128"/>
              </a:rPr>
              <a:t>。地域</a:t>
            </a:r>
            <a:r>
              <a:rPr lang="ja-JP" altLang="en-US" sz="1200" dirty="0">
                <a:latin typeface="BIZ UDゴシック" panose="020B0400000000000000" pitchFamily="49" charset="-128"/>
                <a:ea typeface="BIZ UDゴシック" panose="020B0400000000000000" pitchFamily="49" charset="-128"/>
              </a:rPr>
              <a:t>でのコミュニティづくり、住みよいまちづくりのために</a:t>
            </a:r>
            <a:r>
              <a:rPr lang="ja-JP" altLang="en-US" sz="1200" dirty="0" smtClean="0">
                <a:latin typeface="BIZ UDゴシック" panose="020B0400000000000000" pitchFamily="49" charset="-128"/>
                <a:ea typeface="BIZ UDゴシック" panose="020B0400000000000000" pitchFamily="49" charset="-128"/>
              </a:rPr>
              <a:t>、町会の活動に参加してみませんか。</a:t>
            </a:r>
            <a:endParaRPr lang="en-US" altLang="ja-JP" sz="1200" dirty="0">
              <a:latin typeface="BIZ UDゴシック" panose="020B0400000000000000" pitchFamily="49" charset="-128"/>
              <a:ea typeface="BIZ UDゴシック" panose="020B0400000000000000" pitchFamily="49" charset="-128"/>
            </a:endParaRPr>
          </a:p>
        </p:txBody>
      </p:sp>
      <p:sp>
        <p:nvSpPr>
          <p:cNvPr id="27" name="テキスト ボックス 26"/>
          <p:cNvSpPr txBox="1"/>
          <p:nvPr/>
        </p:nvSpPr>
        <p:spPr>
          <a:xfrm>
            <a:off x="3112069" y="8335214"/>
            <a:ext cx="3576412" cy="1044000"/>
          </a:xfrm>
          <a:prstGeom prst="rect">
            <a:avLst/>
          </a:prstGeom>
          <a:solidFill>
            <a:schemeClr val="bg1"/>
          </a:solidFill>
          <a:ln w="28575">
            <a:solidFill>
              <a:srgbClr val="33CC33"/>
            </a:solidFill>
          </a:ln>
        </p:spPr>
        <p:txBody>
          <a:bodyPr wrap="square" rtlCol="0" anchor="ctr">
            <a:spAutoFit/>
          </a:bodyPr>
          <a:lstStyle/>
          <a:p>
            <a:r>
              <a:rPr lang="en-US" altLang="ja-JP" sz="1475" b="1" dirty="0">
                <a:solidFill>
                  <a:srgbClr val="FF3F7F"/>
                </a:solidFill>
                <a:latin typeface="Yu Gothic UI" panose="020B0500000000000000" pitchFamily="50" charset="-128"/>
                <a:ea typeface="Yu Gothic UI" panose="020B0500000000000000" pitchFamily="50" charset="-128"/>
              </a:rPr>
              <a:t>【</a:t>
            </a:r>
            <a:r>
              <a:rPr lang="ja-JP" altLang="en-US" sz="1475" b="1" dirty="0">
                <a:solidFill>
                  <a:srgbClr val="FF3F7F"/>
                </a:solidFill>
                <a:latin typeface="Yu Gothic UI" panose="020B0500000000000000" pitchFamily="50" charset="-128"/>
                <a:ea typeface="Yu Gothic UI" panose="020B0500000000000000" pitchFamily="50" charset="-128"/>
              </a:rPr>
              <a:t>連絡先</a:t>
            </a:r>
            <a:r>
              <a:rPr lang="en-US" altLang="ja-JP" sz="1475" b="1" dirty="0">
                <a:solidFill>
                  <a:srgbClr val="FF3F7F"/>
                </a:solidFill>
                <a:latin typeface="Yu Gothic UI" panose="020B0500000000000000" pitchFamily="50" charset="-128"/>
                <a:ea typeface="Yu Gothic UI" panose="020B0500000000000000" pitchFamily="50" charset="-128"/>
              </a:rPr>
              <a:t>】</a:t>
            </a:r>
            <a:r>
              <a:rPr lang="ja-JP" altLang="en-US" sz="1475" b="1" dirty="0">
                <a:latin typeface="Yu Gothic UI" panose="020B0500000000000000" pitchFamily="50" charset="-128"/>
                <a:ea typeface="Yu Gothic UI" panose="020B0500000000000000" pitchFamily="50" charset="-128"/>
              </a:rPr>
              <a:t>　○○町会　　</a:t>
            </a:r>
            <a:endParaRPr lang="en-US" altLang="ja-JP" sz="1475" b="1" dirty="0" smtClean="0">
              <a:latin typeface="Yu Gothic UI" panose="020B0500000000000000" pitchFamily="50" charset="-128"/>
              <a:ea typeface="Yu Gothic UI" panose="020B0500000000000000" pitchFamily="50" charset="-128"/>
            </a:endParaRPr>
          </a:p>
          <a:p>
            <a:r>
              <a:rPr lang="ja-JP" altLang="en-US" sz="1475" b="1" dirty="0" smtClean="0">
                <a:latin typeface="Yu Gothic UI" panose="020B0500000000000000" pitchFamily="50" charset="-128"/>
                <a:ea typeface="Yu Gothic UI" panose="020B0500000000000000" pitchFamily="50" charset="-128"/>
              </a:rPr>
              <a:t>メール：○○○○</a:t>
            </a:r>
            <a:r>
              <a:rPr lang="en-US" altLang="ja-JP" sz="1475" b="1" dirty="0" smtClean="0">
                <a:latin typeface="Yu Gothic UI" panose="020B0500000000000000" pitchFamily="50" charset="-128"/>
                <a:ea typeface="Yu Gothic UI" panose="020B0500000000000000" pitchFamily="50" charset="-128"/>
              </a:rPr>
              <a:t>@</a:t>
            </a:r>
            <a:r>
              <a:rPr lang="ja-JP" altLang="en-US" sz="1475" b="1" dirty="0" smtClean="0">
                <a:latin typeface="Yu Gothic UI" panose="020B0500000000000000" pitchFamily="50" charset="-128"/>
                <a:ea typeface="Yu Gothic UI" panose="020B0500000000000000" pitchFamily="50" charset="-128"/>
              </a:rPr>
              <a:t>○○</a:t>
            </a:r>
            <a:r>
              <a:rPr lang="ja-JP" altLang="en-US" sz="1475" b="1" dirty="0">
                <a:latin typeface="Yu Gothic UI" panose="020B0500000000000000" pitchFamily="50" charset="-128"/>
                <a:ea typeface="Yu Gothic UI" panose="020B0500000000000000" pitchFamily="50" charset="-128"/>
              </a:rPr>
              <a:t>　</a:t>
            </a:r>
            <a:endParaRPr lang="en-US" altLang="ja-JP" sz="1475" b="1" dirty="0" smtClean="0">
              <a:latin typeface="Yu Gothic UI" panose="020B0500000000000000" pitchFamily="50" charset="-128"/>
              <a:ea typeface="Yu Gothic UI" panose="020B0500000000000000" pitchFamily="50" charset="-128"/>
            </a:endParaRPr>
          </a:p>
          <a:p>
            <a:r>
              <a:rPr lang="ja-JP" altLang="en-US" sz="1475" b="1" dirty="0" smtClean="0">
                <a:latin typeface="Yu Gothic UI" panose="020B0500000000000000" pitchFamily="50" charset="-128"/>
                <a:ea typeface="Yu Gothic UI" panose="020B0500000000000000" pitchFamily="50" charset="-128"/>
              </a:rPr>
              <a:t>電話：</a:t>
            </a:r>
            <a:r>
              <a:rPr lang="en-US" altLang="ja-JP" sz="1475" b="1" dirty="0" smtClean="0">
                <a:latin typeface="Yu Gothic UI" panose="020B0500000000000000" pitchFamily="50" charset="-128"/>
                <a:ea typeface="Yu Gothic UI" panose="020B0500000000000000" pitchFamily="50" charset="-128"/>
              </a:rPr>
              <a:t>03</a:t>
            </a:r>
            <a:r>
              <a:rPr lang="ja-JP" altLang="en-US" sz="1475" b="1" dirty="0">
                <a:latin typeface="Yu Gothic UI" panose="020B0500000000000000" pitchFamily="50" charset="-128"/>
                <a:ea typeface="Yu Gothic UI" panose="020B0500000000000000" pitchFamily="50" charset="-128"/>
              </a:rPr>
              <a:t>（○○○○）○○○○</a:t>
            </a:r>
          </a:p>
        </p:txBody>
      </p:sp>
      <p:sp>
        <p:nvSpPr>
          <p:cNvPr id="36" name="テキスト ボックス 35"/>
          <p:cNvSpPr txBox="1"/>
          <p:nvPr/>
        </p:nvSpPr>
        <p:spPr>
          <a:xfrm>
            <a:off x="1245772" y="2981443"/>
            <a:ext cx="2234810" cy="397575"/>
          </a:xfrm>
          <a:prstGeom prst="rect">
            <a:avLst/>
          </a:prstGeom>
          <a:noFill/>
        </p:spPr>
        <p:txBody>
          <a:bodyPr wrap="square" rtlCol="0">
            <a:spAutoFit/>
          </a:bodyPr>
          <a:lstStyle/>
          <a:p>
            <a:r>
              <a:rPr lang="ja-JP" altLang="en-US" sz="1898" dirty="0">
                <a:latin typeface="Yu Gothic UI" panose="020B0500000000000000" pitchFamily="50" charset="-128"/>
                <a:ea typeface="Yu Gothic UI" panose="020B0500000000000000" pitchFamily="50" charset="-128"/>
              </a:rPr>
              <a:t>新入学児お祝い</a:t>
            </a:r>
            <a:endParaRPr lang="en-US" altLang="ja-JP" sz="1898" dirty="0">
              <a:latin typeface="Yu Gothic UI" panose="020B0500000000000000" pitchFamily="50" charset="-128"/>
              <a:ea typeface="Yu Gothic UI" panose="020B0500000000000000" pitchFamily="50" charset="-128"/>
            </a:endParaRPr>
          </a:p>
        </p:txBody>
      </p:sp>
      <p:sp>
        <p:nvSpPr>
          <p:cNvPr id="37" name="テキスト ボックス 36"/>
          <p:cNvSpPr txBox="1"/>
          <p:nvPr/>
        </p:nvSpPr>
        <p:spPr>
          <a:xfrm>
            <a:off x="1224814" y="3467423"/>
            <a:ext cx="2234810" cy="676467"/>
          </a:xfrm>
          <a:prstGeom prst="rect">
            <a:avLst/>
          </a:prstGeom>
          <a:noFill/>
        </p:spPr>
        <p:txBody>
          <a:bodyPr wrap="square" rtlCol="0">
            <a:spAutoFit/>
          </a:bodyPr>
          <a:lstStyle/>
          <a:p>
            <a:r>
              <a:rPr lang="ja-JP" altLang="en-US" sz="1898" dirty="0" smtClean="0">
                <a:latin typeface="Yu Gothic UI" panose="020B0500000000000000" pitchFamily="50" charset="-128"/>
                <a:ea typeface="Yu Gothic UI" panose="020B0500000000000000" pitchFamily="50" charset="-128"/>
              </a:rPr>
              <a:t>総会</a:t>
            </a:r>
            <a:endParaRPr lang="en-US" altLang="ja-JP" sz="1898" dirty="0" smtClean="0">
              <a:latin typeface="Yu Gothic UI" panose="020B0500000000000000" pitchFamily="50" charset="-128"/>
              <a:ea typeface="Yu Gothic UI" panose="020B0500000000000000" pitchFamily="50" charset="-128"/>
            </a:endParaRPr>
          </a:p>
          <a:p>
            <a:r>
              <a:rPr lang="ja-JP" altLang="en-US" sz="1898" dirty="0" smtClean="0">
                <a:latin typeface="Yu Gothic UI" panose="020B0500000000000000" pitchFamily="50" charset="-128"/>
                <a:ea typeface="Yu Gothic UI" panose="020B0500000000000000" pitchFamily="50" charset="-128"/>
              </a:rPr>
              <a:t>町内清掃活動</a:t>
            </a:r>
            <a:endParaRPr lang="en-US" altLang="ja-JP" sz="1898" dirty="0">
              <a:latin typeface="Yu Gothic UI" panose="020B0500000000000000" pitchFamily="50" charset="-128"/>
              <a:ea typeface="Yu Gothic UI" panose="020B0500000000000000" pitchFamily="50" charset="-128"/>
            </a:endParaRPr>
          </a:p>
        </p:txBody>
      </p:sp>
      <p:sp>
        <p:nvSpPr>
          <p:cNvPr id="38" name="テキスト ボックス 37"/>
          <p:cNvSpPr txBox="1"/>
          <p:nvPr/>
        </p:nvSpPr>
        <p:spPr>
          <a:xfrm>
            <a:off x="1208325" y="4243105"/>
            <a:ext cx="2234810" cy="676467"/>
          </a:xfrm>
          <a:prstGeom prst="rect">
            <a:avLst/>
          </a:prstGeom>
          <a:noFill/>
        </p:spPr>
        <p:txBody>
          <a:bodyPr wrap="square" rtlCol="0">
            <a:spAutoFit/>
          </a:bodyPr>
          <a:lstStyle/>
          <a:p>
            <a:r>
              <a:rPr lang="ja-JP" altLang="en-US" sz="1898" dirty="0">
                <a:latin typeface="Yu Gothic UI" panose="020B0500000000000000" pitchFamily="50" charset="-128"/>
                <a:ea typeface="Yu Gothic UI" panose="020B0500000000000000" pitchFamily="50" charset="-128"/>
              </a:rPr>
              <a:t>敬老の</a:t>
            </a:r>
            <a:r>
              <a:rPr lang="ja-JP" altLang="en-US" sz="1898" dirty="0" smtClean="0">
                <a:latin typeface="Yu Gothic UI" panose="020B0500000000000000" pitchFamily="50" charset="-128"/>
                <a:ea typeface="Yu Gothic UI" panose="020B0500000000000000" pitchFamily="50" charset="-128"/>
              </a:rPr>
              <a:t>お祝い</a:t>
            </a:r>
            <a:endParaRPr lang="en-US" altLang="ja-JP" sz="1898" dirty="0" smtClean="0">
              <a:latin typeface="Yu Gothic UI" panose="020B0500000000000000" pitchFamily="50" charset="-128"/>
              <a:ea typeface="Yu Gothic UI" panose="020B0500000000000000" pitchFamily="50" charset="-128"/>
            </a:endParaRPr>
          </a:p>
          <a:p>
            <a:r>
              <a:rPr lang="ja-JP" altLang="en-US" sz="1898" dirty="0" smtClean="0">
                <a:latin typeface="Yu Gothic UI" panose="020B0500000000000000" pitchFamily="50" charset="-128"/>
                <a:ea typeface="Yu Gothic UI" panose="020B0500000000000000" pitchFamily="50" charset="-128"/>
              </a:rPr>
              <a:t>○○神社例大祭</a:t>
            </a:r>
            <a:endParaRPr lang="en-US" altLang="ja-JP" sz="1898" dirty="0">
              <a:latin typeface="Yu Gothic UI" panose="020B0500000000000000" pitchFamily="50" charset="-128"/>
              <a:ea typeface="Yu Gothic UI" panose="020B0500000000000000" pitchFamily="50" charset="-128"/>
            </a:endParaRPr>
          </a:p>
        </p:txBody>
      </p:sp>
      <p:sp>
        <p:nvSpPr>
          <p:cNvPr id="39" name="テキスト ボックス 38"/>
          <p:cNvSpPr txBox="1"/>
          <p:nvPr/>
        </p:nvSpPr>
        <p:spPr>
          <a:xfrm>
            <a:off x="1221037" y="5226400"/>
            <a:ext cx="2234810" cy="397575"/>
          </a:xfrm>
          <a:prstGeom prst="rect">
            <a:avLst/>
          </a:prstGeom>
          <a:noFill/>
        </p:spPr>
        <p:txBody>
          <a:bodyPr wrap="square" rtlCol="0">
            <a:spAutoFit/>
          </a:bodyPr>
          <a:lstStyle/>
          <a:p>
            <a:r>
              <a:rPr lang="ja-JP" altLang="en-US" sz="1898" dirty="0">
                <a:latin typeface="Yu Gothic UI" panose="020B0500000000000000" pitchFamily="50" charset="-128"/>
                <a:ea typeface="Yu Gothic UI" panose="020B0500000000000000" pitchFamily="50" charset="-128"/>
              </a:rPr>
              <a:t>防災訓練</a:t>
            </a:r>
            <a:endParaRPr lang="en-US" altLang="ja-JP" sz="1898" dirty="0">
              <a:latin typeface="Yu Gothic UI" panose="020B0500000000000000" pitchFamily="50" charset="-128"/>
              <a:ea typeface="Yu Gothic UI" panose="020B0500000000000000" pitchFamily="50" charset="-128"/>
            </a:endParaRPr>
          </a:p>
        </p:txBody>
      </p:sp>
      <p:sp>
        <p:nvSpPr>
          <p:cNvPr id="24" name="テキスト ボックス 23"/>
          <p:cNvSpPr txBox="1"/>
          <p:nvPr/>
        </p:nvSpPr>
        <p:spPr>
          <a:xfrm>
            <a:off x="426101" y="2777780"/>
            <a:ext cx="975925" cy="646331"/>
          </a:xfrm>
          <a:prstGeom prst="rect">
            <a:avLst/>
          </a:prstGeom>
          <a:noFill/>
        </p:spPr>
        <p:txBody>
          <a:bodyPr wrap="square" rtlCol="0">
            <a:spAutoFit/>
          </a:bodyPr>
          <a:lstStyle/>
          <a:p>
            <a:r>
              <a:rPr lang="ja-JP" altLang="en-US" sz="3600" b="1" dirty="0" smtClean="0">
                <a:latin typeface="Yu Gothic UI" panose="020B0500000000000000" pitchFamily="50" charset="-128"/>
                <a:ea typeface="Yu Gothic UI" panose="020B0500000000000000" pitchFamily="50" charset="-128"/>
              </a:rPr>
              <a:t>４</a:t>
            </a:r>
            <a:r>
              <a:rPr lang="ja-JP" altLang="en-US" sz="1898" b="1" dirty="0" smtClean="0">
                <a:latin typeface="Yu Gothic UI" panose="020B0500000000000000" pitchFamily="50" charset="-128"/>
                <a:ea typeface="Yu Gothic UI" panose="020B0500000000000000" pitchFamily="50" charset="-128"/>
              </a:rPr>
              <a:t>月</a:t>
            </a:r>
            <a:endParaRPr lang="en-US" altLang="ja-JP" sz="1898" b="1" dirty="0">
              <a:latin typeface="Yu Gothic UI" panose="020B0500000000000000" pitchFamily="50" charset="-128"/>
              <a:ea typeface="Yu Gothic UI" panose="020B0500000000000000" pitchFamily="50" charset="-128"/>
            </a:endParaRPr>
          </a:p>
        </p:txBody>
      </p:sp>
      <p:sp>
        <p:nvSpPr>
          <p:cNvPr id="6" name="角丸四角形 5"/>
          <p:cNvSpPr/>
          <p:nvPr/>
        </p:nvSpPr>
        <p:spPr>
          <a:xfrm>
            <a:off x="427689" y="2275535"/>
            <a:ext cx="2126528" cy="356963"/>
          </a:xfrm>
          <a:prstGeom prst="round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Yu Gothic UI" panose="020B0500000000000000" pitchFamily="50" charset="-128"/>
                <a:ea typeface="Yu Gothic UI" panose="020B0500000000000000" pitchFamily="50" charset="-128"/>
              </a:rPr>
              <a:t>年間スケジュール</a:t>
            </a:r>
            <a:endParaRPr kumimoji="1" lang="ja-JP" altLang="en-US" dirty="0">
              <a:latin typeface="Yu Gothic UI" panose="020B0500000000000000" pitchFamily="50" charset="-128"/>
              <a:ea typeface="Yu Gothic UI" panose="020B0500000000000000" pitchFamily="50" charset="-128"/>
            </a:endParaRPr>
          </a:p>
        </p:txBody>
      </p:sp>
      <p:pic>
        <p:nvPicPr>
          <p:cNvPr id="7" name="図 6"/>
          <p:cNvPicPr>
            <a:picLocks noChangeAspect="1"/>
          </p:cNvPicPr>
          <p:nvPr/>
        </p:nvPicPr>
        <p:blipFill rotWithShape="1">
          <a:blip r:embed="rId2">
            <a:extLst>
              <a:ext uri="{28A0092B-C50C-407E-A947-70E740481C1C}">
                <a14:useLocalDpi xmlns:a14="http://schemas.microsoft.com/office/drawing/2010/main" val="0"/>
              </a:ext>
            </a:extLst>
          </a:blip>
          <a:srcRect t="1" r="19608" b="25420"/>
          <a:stretch/>
        </p:blipFill>
        <p:spPr>
          <a:xfrm>
            <a:off x="2683331" y="2325738"/>
            <a:ext cx="3920236" cy="300034"/>
          </a:xfrm>
          <a:prstGeom prst="rect">
            <a:avLst/>
          </a:prstGeom>
        </p:spPr>
      </p:pic>
      <p:sp>
        <p:nvSpPr>
          <p:cNvPr id="8" name="正方形/長方形 7"/>
          <p:cNvSpPr/>
          <p:nvPr/>
        </p:nvSpPr>
        <p:spPr>
          <a:xfrm>
            <a:off x="515028" y="3340527"/>
            <a:ext cx="2594722" cy="45719"/>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515028" y="4892131"/>
            <a:ext cx="2594722" cy="45719"/>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426101" y="3551215"/>
            <a:ext cx="975925" cy="646331"/>
          </a:xfrm>
          <a:prstGeom prst="rect">
            <a:avLst/>
          </a:prstGeom>
          <a:noFill/>
        </p:spPr>
        <p:txBody>
          <a:bodyPr wrap="square" rtlCol="0">
            <a:spAutoFit/>
          </a:bodyPr>
          <a:lstStyle/>
          <a:p>
            <a:r>
              <a:rPr lang="ja-JP" altLang="en-US" sz="3600" b="1" dirty="0">
                <a:latin typeface="Yu Gothic UI" panose="020B0500000000000000" pitchFamily="50" charset="-128"/>
                <a:ea typeface="Yu Gothic UI" panose="020B0500000000000000" pitchFamily="50" charset="-128"/>
              </a:rPr>
              <a:t>５</a:t>
            </a:r>
            <a:r>
              <a:rPr lang="ja-JP" altLang="en-US" sz="1898" b="1" dirty="0" smtClean="0">
                <a:latin typeface="Yu Gothic UI" panose="020B0500000000000000" pitchFamily="50" charset="-128"/>
                <a:ea typeface="Yu Gothic UI" panose="020B0500000000000000" pitchFamily="50" charset="-128"/>
              </a:rPr>
              <a:t>月</a:t>
            </a:r>
            <a:endParaRPr lang="en-US" altLang="ja-JP" sz="1898" b="1" dirty="0">
              <a:latin typeface="Yu Gothic UI" panose="020B0500000000000000" pitchFamily="50" charset="-128"/>
              <a:ea typeface="Yu Gothic UI" panose="020B0500000000000000" pitchFamily="50" charset="-128"/>
            </a:endParaRPr>
          </a:p>
        </p:txBody>
      </p:sp>
      <p:sp>
        <p:nvSpPr>
          <p:cNvPr id="42" name="正方形/長方形 41"/>
          <p:cNvSpPr/>
          <p:nvPr/>
        </p:nvSpPr>
        <p:spPr>
          <a:xfrm>
            <a:off x="515028" y="4134089"/>
            <a:ext cx="2594722" cy="45719"/>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p:cNvSpPr txBox="1"/>
          <p:nvPr/>
        </p:nvSpPr>
        <p:spPr>
          <a:xfrm>
            <a:off x="415102" y="4276029"/>
            <a:ext cx="975925" cy="646331"/>
          </a:xfrm>
          <a:prstGeom prst="rect">
            <a:avLst/>
          </a:prstGeom>
          <a:noFill/>
        </p:spPr>
        <p:txBody>
          <a:bodyPr wrap="square" rtlCol="0">
            <a:spAutoFit/>
          </a:bodyPr>
          <a:lstStyle/>
          <a:p>
            <a:r>
              <a:rPr lang="ja-JP" altLang="en-US" sz="3600" b="1" dirty="0">
                <a:latin typeface="Yu Gothic UI" panose="020B0500000000000000" pitchFamily="50" charset="-128"/>
                <a:ea typeface="Yu Gothic UI" panose="020B0500000000000000" pitchFamily="50" charset="-128"/>
              </a:rPr>
              <a:t>９</a:t>
            </a:r>
            <a:r>
              <a:rPr lang="ja-JP" altLang="en-US" sz="1898" b="1" dirty="0" smtClean="0">
                <a:latin typeface="Yu Gothic UI" panose="020B0500000000000000" pitchFamily="50" charset="-128"/>
                <a:ea typeface="Yu Gothic UI" panose="020B0500000000000000" pitchFamily="50" charset="-128"/>
              </a:rPr>
              <a:t>月</a:t>
            </a:r>
            <a:endParaRPr lang="en-US" altLang="ja-JP" sz="1898" b="1" dirty="0">
              <a:latin typeface="Yu Gothic UI" panose="020B0500000000000000" pitchFamily="50" charset="-128"/>
              <a:ea typeface="Yu Gothic UI" panose="020B0500000000000000" pitchFamily="50" charset="-128"/>
            </a:endParaRPr>
          </a:p>
        </p:txBody>
      </p:sp>
      <p:sp>
        <p:nvSpPr>
          <p:cNvPr id="44" name="テキスト ボックス 43"/>
          <p:cNvSpPr txBox="1"/>
          <p:nvPr/>
        </p:nvSpPr>
        <p:spPr>
          <a:xfrm>
            <a:off x="515028" y="5020821"/>
            <a:ext cx="975925" cy="646331"/>
          </a:xfrm>
          <a:prstGeom prst="rect">
            <a:avLst/>
          </a:prstGeom>
          <a:noFill/>
        </p:spPr>
        <p:txBody>
          <a:bodyPr wrap="square" rtlCol="0">
            <a:spAutoFit/>
          </a:bodyPr>
          <a:lstStyle/>
          <a:p>
            <a:r>
              <a:rPr lang="en-US" altLang="ja-JP" sz="3600" b="1" dirty="0" smtClean="0">
                <a:latin typeface="Yu Gothic UI" panose="020B0500000000000000" pitchFamily="50" charset="-128"/>
                <a:ea typeface="Yu Gothic UI" panose="020B0500000000000000" pitchFamily="50" charset="-128"/>
              </a:rPr>
              <a:t>11</a:t>
            </a:r>
            <a:r>
              <a:rPr lang="ja-JP" altLang="en-US" sz="1898" b="1" dirty="0" smtClean="0">
                <a:latin typeface="Yu Gothic UI" panose="020B0500000000000000" pitchFamily="50" charset="-128"/>
                <a:ea typeface="Yu Gothic UI" panose="020B0500000000000000" pitchFamily="50" charset="-128"/>
              </a:rPr>
              <a:t>月</a:t>
            </a:r>
            <a:endParaRPr lang="en-US" altLang="ja-JP" sz="1898" b="1" dirty="0">
              <a:latin typeface="Yu Gothic UI" panose="020B0500000000000000" pitchFamily="50" charset="-128"/>
              <a:ea typeface="Yu Gothic UI" panose="020B0500000000000000" pitchFamily="50" charset="-128"/>
            </a:endParaRPr>
          </a:p>
        </p:txBody>
      </p:sp>
      <p:sp>
        <p:nvSpPr>
          <p:cNvPr id="45" name="正方形/長方形 44"/>
          <p:cNvSpPr/>
          <p:nvPr/>
        </p:nvSpPr>
        <p:spPr>
          <a:xfrm>
            <a:off x="515028" y="5630458"/>
            <a:ext cx="2594722" cy="45719"/>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p:cNvSpPr/>
          <p:nvPr/>
        </p:nvSpPr>
        <p:spPr>
          <a:xfrm>
            <a:off x="515028" y="6324449"/>
            <a:ext cx="2594722" cy="45719"/>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テキスト ボックス 49"/>
          <p:cNvSpPr txBox="1"/>
          <p:nvPr/>
        </p:nvSpPr>
        <p:spPr>
          <a:xfrm>
            <a:off x="452774" y="5736554"/>
            <a:ext cx="975925" cy="646331"/>
          </a:xfrm>
          <a:prstGeom prst="rect">
            <a:avLst/>
          </a:prstGeom>
          <a:noFill/>
        </p:spPr>
        <p:txBody>
          <a:bodyPr wrap="square" rtlCol="0">
            <a:spAutoFit/>
          </a:bodyPr>
          <a:lstStyle/>
          <a:p>
            <a:r>
              <a:rPr lang="ja-JP" altLang="en-US" sz="3600" b="1" dirty="0">
                <a:latin typeface="Yu Gothic UI" panose="020B0500000000000000" pitchFamily="50" charset="-128"/>
                <a:ea typeface="Yu Gothic UI" panose="020B0500000000000000" pitchFamily="50" charset="-128"/>
              </a:rPr>
              <a:t>１</a:t>
            </a:r>
            <a:r>
              <a:rPr lang="ja-JP" altLang="en-US" sz="1898" b="1" dirty="0" smtClean="0">
                <a:latin typeface="Yu Gothic UI" panose="020B0500000000000000" pitchFamily="50" charset="-128"/>
                <a:ea typeface="Yu Gothic UI" panose="020B0500000000000000" pitchFamily="50" charset="-128"/>
              </a:rPr>
              <a:t>月</a:t>
            </a:r>
            <a:endParaRPr lang="en-US" altLang="ja-JP" sz="1898" b="1" dirty="0">
              <a:latin typeface="Yu Gothic UI" panose="020B0500000000000000" pitchFamily="50" charset="-128"/>
              <a:ea typeface="Yu Gothic UI" panose="020B0500000000000000" pitchFamily="50" charset="-128"/>
            </a:endParaRPr>
          </a:p>
        </p:txBody>
      </p:sp>
      <p:sp>
        <p:nvSpPr>
          <p:cNvPr id="51" name="テキスト ボックス 50"/>
          <p:cNvSpPr txBox="1"/>
          <p:nvPr/>
        </p:nvSpPr>
        <p:spPr>
          <a:xfrm>
            <a:off x="1245772" y="5927002"/>
            <a:ext cx="2234810" cy="397575"/>
          </a:xfrm>
          <a:prstGeom prst="rect">
            <a:avLst/>
          </a:prstGeom>
          <a:noFill/>
        </p:spPr>
        <p:txBody>
          <a:bodyPr wrap="square" rtlCol="0">
            <a:spAutoFit/>
          </a:bodyPr>
          <a:lstStyle/>
          <a:p>
            <a:r>
              <a:rPr lang="ja-JP" altLang="en-US" sz="1898" dirty="0" smtClean="0">
                <a:latin typeface="Yu Gothic UI" panose="020B0500000000000000" pitchFamily="50" charset="-128"/>
                <a:ea typeface="Yu Gothic UI" panose="020B0500000000000000" pitchFamily="50" charset="-128"/>
              </a:rPr>
              <a:t>もちつき大会</a:t>
            </a:r>
            <a:endParaRPr lang="en-US" altLang="ja-JP" sz="1898" dirty="0">
              <a:latin typeface="Yu Gothic UI" panose="020B0500000000000000" pitchFamily="50" charset="-128"/>
              <a:ea typeface="Yu Gothic UI" panose="020B0500000000000000" pitchFamily="50" charset="-128"/>
            </a:endParaRPr>
          </a:p>
        </p:txBody>
      </p:sp>
      <p:sp>
        <p:nvSpPr>
          <p:cNvPr id="53" name="テキスト ボックス 52"/>
          <p:cNvSpPr txBox="1"/>
          <p:nvPr/>
        </p:nvSpPr>
        <p:spPr>
          <a:xfrm>
            <a:off x="426101" y="6538462"/>
            <a:ext cx="6195893" cy="276999"/>
          </a:xfrm>
          <a:prstGeom prst="rect">
            <a:avLst/>
          </a:prstGeom>
          <a:noFill/>
        </p:spPr>
        <p:txBody>
          <a:bodyPr wrap="square" rtlCol="0">
            <a:spAutoFit/>
          </a:bodyPr>
          <a:lstStyle/>
          <a:p>
            <a:r>
              <a:rPr lang="ja-JP" altLang="en-US" sz="1200" dirty="0" smtClean="0">
                <a:latin typeface="Yu Gothic UI" panose="020B0500000000000000" pitchFamily="50" charset="-128"/>
                <a:ea typeface="Yu Gothic UI" panose="020B0500000000000000" pitchFamily="50" charset="-128"/>
              </a:rPr>
              <a:t>その</a:t>
            </a:r>
            <a:r>
              <a:rPr lang="ja-JP" altLang="en-US" sz="1200" dirty="0">
                <a:latin typeface="Yu Gothic UI" panose="020B0500000000000000" pitchFamily="50" charset="-128"/>
                <a:ea typeface="Yu Gothic UI" panose="020B0500000000000000" pitchFamily="50" charset="-128"/>
              </a:rPr>
              <a:t>他に</a:t>
            </a:r>
            <a:r>
              <a:rPr lang="ja-JP" altLang="en-US" sz="1200" dirty="0" smtClean="0">
                <a:latin typeface="Yu Gothic UI" panose="020B0500000000000000" pitchFamily="50" charset="-128"/>
                <a:ea typeface="Yu Gothic UI" panose="020B0500000000000000" pitchFamily="50" charset="-128"/>
              </a:rPr>
              <a:t>も、交通安全運動・歳末パトロールなど、町内の安全・安心を守るための活動を行っています。</a:t>
            </a:r>
            <a:endParaRPr lang="en-US" altLang="ja-JP" sz="1200" dirty="0" smtClean="0">
              <a:latin typeface="Yu Gothic UI" panose="020B0500000000000000" pitchFamily="50" charset="-128"/>
              <a:ea typeface="Yu Gothic UI" panose="020B0500000000000000" pitchFamily="50" charset="-128"/>
            </a:endParaRPr>
          </a:p>
        </p:txBody>
      </p:sp>
      <p:sp>
        <p:nvSpPr>
          <p:cNvPr id="11" name="楕円 10"/>
          <p:cNvSpPr/>
          <p:nvPr/>
        </p:nvSpPr>
        <p:spPr>
          <a:xfrm>
            <a:off x="3270868" y="2848852"/>
            <a:ext cx="1322962" cy="1359650"/>
          </a:xfrm>
          <a:prstGeom prst="ellipse">
            <a:avLst/>
          </a:prstGeom>
          <a:solidFill>
            <a:schemeClr val="bg1">
              <a:lumMod val="95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ysClr val="windowText" lastClr="000000"/>
                </a:solidFill>
              </a:rPr>
              <a:t>活動の</a:t>
            </a:r>
            <a:endParaRPr kumimoji="1" lang="en-US" altLang="ja-JP" sz="1100" dirty="0" smtClean="0">
              <a:solidFill>
                <a:sysClr val="windowText" lastClr="000000"/>
              </a:solidFill>
            </a:endParaRPr>
          </a:p>
          <a:p>
            <a:pPr algn="ctr"/>
            <a:r>
              <a:rPr kumimoji="1" lang="ja-JP" altLang="en-US" sz="1100" dirty="0" smtClean="0">
                <a:solidFill>
                  <a:sysClr val="windowText" lastClr="000000"/>
                </a:solidFill>
              </a:rPr>
              <a:t>お写真を</a:t>
            </a:r>
            <a:endParaRPr kumimoji="1" lang="en-US" altLang="ja-JP" sz="1100" dirty="0" smtClean="0">
              <a:solidFill>
                <a:sysClr val="windowText" lastClr="000000"/>
              </a:solidFill>
            </a:endParaRPr>
          </a:p>
          <a:p>
            <a:pPr algn="ctr"/>
            <a:r>
              <a:rPr kumimoji="1" lang="ja-JP" altLang="en-US" sz="1100" dirty="0" smtClean="0">
                <a:solidFill>
                  <a:sysClr val="windowText" lastClr="000000"/>
                </a:solidFill>
              </a:rPr>
              <a:t>掲載</a:t>
            </a:r>
            <a:endParaRPr kumimoji="1" lang="en-US" altLang="ja-JP" sz="1100" dirty="0" smtClean="0">
              <a:solidFill>
                <a:sysClr val="windowText" lastClr="000000"/>
              </a:solidFill>
            </a:endParaRPr>
          </a:p>
        </p:txBody>
      </p:sp>
      <p:sp>
        <p:nvSpPr>
          <p:cNvPr id="54" name="楕円 53"/>
          <p:cNvSpPr/>
          <p:nvPr/>
        </p:nvSpPr>
        <p:spPr>
          <a:xfrm>
            <a:off x="4728546" y="4980543"/>
            <a:ext cx="1322962" cy="1359650"/>
          </a:xfrm>
          <a:prstGeom prst="ellipse">
            <a:avLst/>
          </a:prstGeom>
          <a:solidFill>
            <a:schemeClr val="bg1">
              <a:lumMod val="95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ysClr val="windowText" lastClr="000000"/>
                </a:solidFill>
              </a:rPr>
              <a:t>活動の</a:t>
            </a:r>
            <a:endParaRPr kumimoji="1" lang="en-US" altLang="ja-JP" sz="1100" dirty="0" smtClean="0">
              <a:solidFill>
                <a:sysClr val="windowText" lastClr="000000"/>
              </a:solidFill>
            </a:endParaRPr>
          </a:p>
          <a:p>
            <a:pPr algn="ctr"/>
            <a:r>
              <a:rPr kumimoji="1" lang="ja-JP" altLang="en-US" sz="1100" dirty="0" smtClean="0">
                <a:solidFill>
                  <a:sysClr val="windowText" lastClr="000000"/>
                </a:solidFill>
              </a:rPr>
              <a:t>お写真を</a:t>
            </a:r>
            <a:endParaRPr kumimoji="1" lang="en-US" altLang="ja-JP" sz="1100" dirty="0" smtClean="0">
              <a:solidFill>
                <a:sysClr val="windowText" lastClr="000000"/>
              </a:solidFill>
            </a:endParaRPr>
          </a:p>
          <a:p>
            <a:pPr algn="ctr"/>
            <a:r>
              <a:rPr kumimoji="1" lang="ja-JP" altLang="en-US" sz="1100" dirty="0" smtClean="0">
                <a:solidFill>
                  <a:sysClr val="windowText" lastClr="000000"/>
                </a:solidFill>
              </a:rPr>
              <a:t>掲載</a:t>
            </a:r>
            <a:endParaRPr kumimoji="1" lang="en-US" altLang="ja-JP" sz="1100" dirty="0" smtClean="0">
              <a:solidFill>
                <a:sysClr val="windowText" lastClr="000000"/>
              </a:solidFill>
            </a:endParaRPr>
          </a:p>
        </p:txBody>
      </p:sp>
      <p:sp>
        <p:nvSpPr>
          <p:cNvPr id="55" name="楕円 54"/>
          <p:cNvSpPr/>
          <p:nvPr/>
        </p:nvSpPr>
        <p:spPr>
          <a:xfrm>
            <a:off x="3257667" y="4481963"/>
            <a:ext cx="1322962" cy="1359650"/>
          </a:xfrm>
          <a:prstGeom prst="ellipse">
            <a:avLst/>
          </a:prstGeom>
          <a:solidFill>
            <a:schemeClr val="bg1">
              <a:lumMod val="95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ysClr val="windowText" lastClr="000000"/>
                </a:solidFill>
              </a:rPr>
              <a:t>活動の</a:t>
            </a:r>
            <a:endParaRPr kumimoji="1" lang="en-US" altLang="ja-JP" sz="1100" dirty="0" smtClean="0">
              <a:solidFill>
                <a:sysClr val="windowText" lastClr="000000"/>
              </a:solidFill>
            </a:endParaRPr>
          </a:p>
          <a:p>
            <a:pPr algn="ctr"/>
            <a:r>
              <a:rPr kumimoji="1" lang="ja-JP" altLang="en-US" sz="1100" dirty="0" smtClean="0">
                <a:solidFill>
                  <a:sysClr val="windowText" lastClr="000000"/>
                </a:solidFill>
              </a:rPr>
              <a:t>お写真を</a:t>
            </a:r>
            <a:endParaRPr kumimoji="1" lang="en-US" altLang="ja-JP" sz="1100" dirty="0" smtClean="0">
              <a:solidFill>
                <a:sysClr val="windowText" lastClr="000000"/>
              </a:solidFill>
            </a:endParaRPr>
          </a:p>
          <a:p>
            <a:pPr algn="ctr"/>
            <a:r>
              <a:rPr kumimoji="1" lang="ja-JP" altLang="en-US" sz="1100" dirty="0" smtClean="0">
                <a:solidFill>
                  <a:sysClr val="windowText" lastClr="000000"/>
                </a:solidFill>
              </a:rPr>
              <a:t>掲載</a:t>
            </a:r>
            <a:endParaRPr kumimoji="1" lang="en-US" altLang="ja-JP" sz="1100" dirty="0" smtClean="0">
              <a:solidFill>
                <a:sysClr val="windowText" lastClr="000000"/>
              </a:solidFill>
            </a:endParaRPr>
          </a:p>
        </p:txBody>
      </p:sp>
      <p:sp>
        <p:nvSpPr>
          <p:cNvPr id="56" name="角丸四角形 55"/>
          <p:cNvSpPr/>
          <p:nvPr/>
        </p:nvSpPr>
        <p:spPr>
          <a:xfrm>
            <a:off x="452774" y="7008705"/>
            <a:ext cx="2126528" cy="356963"/>
          </a:xfrm>
          <a:prstGeom prst="round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Yu Gothic UI" panose="020B0500000000000000" pitchFamily="50" charset="-128"/>
                <a:ea typeface="Yu Gothic UI" panose="020B0500000000000000" pitchFamily="50" charset="-128"/>
              </a:rPr>
              <a:t>活動について</a:t>
            </a:r>
            <a:endParaRPr kumimoji="1" lang="ja-JP" altLang="en-US" dirty="0">
              <a:latin typeface="Yu Gothic UI" panose="020B0500000000000000" pitchFamily="50" charset="-128"/>
              <a:ea typeface="Yu Gothic UI" panose="020B0500000000000000" pitchFamily="50" charset="-128"/>
            </a:endParaRPr>
          </a:p>
        </p:txBody>
      </p:sp>
      <p:sp>
        <p:nvSpPr>
          <p:cNvPr id="12" name="正方形/長方形 11"/>
          <p:cNvSpPr/>
          <p:nvPr/>
        </p:nvSpPr>
        <p:spPr>
          <a:xfrm>
            <a:off x="5984983" y="8545908"/>
            <a:ext cx="618584" cy="542041"/>
          </a:xfrm>
          <a:prstGeom prst="rect">
            <a:avLst/>
          </a:prstGeom>
          <a:solidFill>
            <a:schemeClr val="bg1">
              <a:lumMod val="95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100" dirty="0" smtClean="0"/>
              <a:t>HP</a:t>
            </a:r>
            <a:r>
              <a:rPr kumimoji="1" lang="ja-JP" altLang="en-US" sz="1100" dirty="0" smtClean="0"/>
              <a:t>等</a:t>
            </a:r>
            <a:endParaRPr kumimoji="1" lang="en-US" altLang="ja-JP" sz="1100" dirty="0" smtClean="0"/>
          </a:p>
          <a:p>
            <a:pPr algn="ctr"/>
            <a:r>
              <a:rPr kumimoji="1" lang="en-US" altLang="ja-JP" sz="1100" dirty="0" smtClean="0"/>
              <a:t>QR</a:t>
            </a:r>
            <a:r>
              <a:rPr kumimoji="1" lang="ja-JP" altLang="en-US" sz="1100" dirty="0" smtClean="0"/>
              <a:t>コード</a:t>
            </a:r>
            <a:endParaRPr kumimoji="1" lang="ja-JP" altLang="en-US" sz="1100" dirty="0"/>
          </a:p>
        </p:txBody>
      </p:sp>
      <p:sp>
        <p:nvSpPr>
          <p:cNvPr id="59" name="テキスト ボックス 58"/>
          <p:cNvSpPr txBox="1"/>
          <p:nvPr/>
        </p:nvSpPr>
        <p:spPr>
          <a:xfrm>
            <a:off x="492588" y="7414878"/>
            <a:ext cx="6195893" cy="646331"/>
          </a:xfrm>
          <a:prstGeom prst="rect">
            <a:avLst/>
          </a:prstGeom>
          <a:noFill/>
        </p:spPr>
        <p:txBody>
          <a:bodyPr wrap="square" rtlCol="0">
            <a:spAutoFit/>
          </a:bodyPr>
          <a:lstStyle/>
          <a:p>
            <a:r>
              <a:rPr lang="ja-JP" altLang="en-US" sz="1200" dirty="0" smtClean="0">
                <a:latin typeface="BIZ UDゴシック" panose="020B0400000000000000" pitchFamily="49" charset="-128"/>
                <a:ea typeface="BIZ UDゴシック" panose="020B0400000000000000" pitchFamily="49" charset="-128"/>
              </a:rPr>
              <a:t>＊加入したら全ての活動に参加しなければいけないわけではありません</a:t>
            </a:r>
            <a:r>
              <a:rPr lang="ja-JP" altLang="en-US" sz="1200" dirty="0" smtClean="0">
                <a:latin typeface="BIZ UDゴシック" panose="020B0400000000000000" pitchFamily="49" charset="-128"/>
                <a:ea typeface="BIZ UDゴシック" panose="020B0400000000000000" pitchFamily="49" charset="-128"/>
              </a:rPr>
              <a:t>。</a:t>
            </a:r>
            <a:endParaRPr lang="en-US" altLang="ja-JP" sz="1200" dirty="0" smtClean="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　</a:t>
            </a:r>
            <a:r>
              <a:rPr lang="ja-JP" altLang="en-US" sz="1200" dirty="0" smtClean="0">
                <a:latin typeface="BIZ UDゴシック" panose="020B0400000000000000" pitchFamily="49" charset="-128"/>
                <a:ea typeface="BIZ UDゴシック" panose="020B0400000000000000" pitchFamily="49" charset="-128"/>
              </a:rPr>
              <a:t>無理</a:t>
            </a:r>
            <a:r>
              <a:rPr lang="ja-JP" altLang="en-US" sz="1200" dirty="0" smtClean="0">
                <a:latin typeface="BIZ UDゴシック" panose="020B0400000000000000" pitchFamily="49" charset="-128"/>
                <a:ea typeface="BIZ UDゴシック" panose="020B0400000000000000" pitchFamily="49" charset="-128"/>
              </a:rPr>
              <a:t>の</a:t>
            </a:r>
            <a:r>
              <a:rPr lang="ja-JP" altLang="en-US" sz="1200" dirty="0">
                <a:latin typeface="BIZ UDゴシック" panose="020B0400000000000000" pitchFamily="49" charset="-128"/>
                <a:ea typeface="BIZ UDゴシック" panose="020B0400000000000000" pitchFamily="49" charset="-128"/>
              </a:rPr>
              <a:t>な</a:t>
            </a:r>
            <a:r>
              <a:rPr lang="ja-JP" altLang="en-US" sz="1200" dirty="0" smtClean="0">
                <a:latin typeface="BIZ UDゴシック" panose="020B0400000000000000" pitchFamily="49" charset="-128"/>
                <a:ea typeface="BIZ UDゴシック" panose="020B0400000000000000" pitchFamily="49" charset="-128"/>
              </a:rPr>
              <a:t>い範囲</a:t>
            </a:r>
            <a:r>
              <a:rPr lang="ja-JP" altLang="en-US" sz="1200" dirty="0" smtClean="0">
                <a:latin typeface="BIZ UDゴシック" panose="020B0400000000000000" pitchFamily="49" charset="-128"/>
                <a:ea typeface="BIZ UDゴシック" panose="020B0400000000000000" pitchFamily="49" charset="-128"/>
              </a:rPr>
              <a:t>で</a:t>
            </a:r>
            <a:r>
              <a:rPr lang="ja-JP" altLang="en-US" sz="1200" dirty="0">
                <a:latin typeface="BIZ UDゴシック" panose="020B0400000000000000" pitchFamily="49" charset="-128"/>
                <a:ea typeface="BIZ UDゴシック" panose="020B0400000000000000" pitchFamily="49" charset="-128"/>
              </a:rPr>
              <a:t>活動</a:t>
            </a:r>
            <a:r>
              <a:rPr lang="ja-JP" altLang="en-US" sz="1200" dirty="0" smtClean="0">
                <a:latin typeface="BIZ UDゴシック" panose="020B0400000000000000" pitchFamily="49" charset="-128"/>
                <a:ea typeface="BIZ UDゴシック" panose="020B0400000000000000" pitchFamily="49" charset="-128"/>
              </a:rPr>
              <a:t>に</a:t>
            </a:r>
            <a:r>
              <a:rPr lang="ja-JP" altLang="en-US" sz="1200" dirty="0" smtClean="0">
                <a:latin typeface="BIZ UDゴシック" panose="020B0400000000000000" pitchFamily="49" charset="-128"/>
                <a:ea typeface="BIZ UDゴシック" panose="020B0400000000000000" pitchFamily="49" charset="-128"/>
              </a:rPr>
              <a:t>ご参加ください。</a:t>
            </a:r>
            <a:endParaRPr lang="en-US" altLang="ja-JP" sz="1200" dirty="0" smtClean="0">
              <a:latin typeface="BIZ UDゴシック" panose="020B0400000000000000" pitchFamily="49" charset="-128"/>
              <a:ea typeface="BIZ UDゴシック" panose="020B0400000000000000" pitchFamily="49" charset="-128"/>
            </a:endParaRPr>
          </a:p>
          <a:p>
            <a:r>
              <a:rPr lang="ja-JP" altLang="en-US" sz="1200" dirty="0" smtClean="0">
                <a:latin typeface="BIZ UDゴシック" panose="020B0400000000000000" pitchFamily="49" charset="-128"/>
                <a:ea typeface="BIZ UDゴシック" panose="020B0400000000000000" pitchFamily="49" charset="-128"/>
              </a:rPr>
              <a:t>＊加入に関するお問い合わせは、下記連絡先までご連絡ください。</a:t>
            </a:r>
            <a:endParaRPr lang="en-US" altLang="ja-JP" sz="1200" dirty="0" smtClean="0">
              <a:latin typeface="BIZ UDゴシック" panose="020B0400000000000000" pitchFamily="49" charset="-128"/>
              <a:ea typeface="BIZ UDゴシック" panose="020B0400000000000000" pitchFamily="49" charset="-128"/>
            </a:endParaRPr>
          </a:p>
        </p:txBody>
      </p:sp>
      <p:sp>
        <p:nvSpPr>
          <p:cNvPr id="60" name="テキスト ボックス 59"/>
          <p:cNvSpPr txBox="1"/>
          <p:nvPr/>
        </p:nvSpPr>
        <p:spPr>
          <a:xfrm>
            <a:off x="1072568" y="8798841"/>
            <a:ext cx="1977339" cy="507831"/>
          </a:xfrm>
          <a:prstGeom prst="rect">
            <a:avLst/>
          </a:prstGeom>
          <a:noFill/>
        </p:spPr>
        <p:txBody>
          <a:bodyPr wrap="square" rtlCol="0">
            <a:spAutoFit/>
          </a:bodyPr>
          <a:lstStyle/>
          <a:p>
            <a:r>
              <a:rPr lang="ja-JP" altLang="en-US" sz="900" dirty="0">
                <a:latin typeface="BIZ UDゴシック" panose="020B0400000000000000" pitchFamily="49" charset="-128"/>
                <a:ea typeface="BIZ UDゴシック" panose="020B0400000000000000" pitchFamily="49" charset="-128"/>
              </a:rPr>
              <a:t>もし</a:t>
            </a:r>
            <a:r>
              <a:rPr lang="ja-JP" altLang="en-US" sz="900" dirty="0" smtClean="0">
                <a:latin typeface="BIZ UDゴシック" panose="020B0400000000000000" pitchFamily="49" charset="-128"/>
                <a:ea typeface="BIZ UDゴシック" panose="020B0400000000000000" pitchFamily="49" charset="-128"/>
              </a:rPr>
              <a:t>も町会がなかったら</a:t>
            </a:r>
            <a:r>
              <a:rPr lang="en-US" altLang="ja-JP" sz="900" dirty="0" smtClean="0">
                <a:latin typeface="BIZ UDゴシック" panose="020B0400000000000000" pitchFamily="49" charset="-128"/>
                <a:ea typeface="BIZ UDゴシック" panose="020B0400000000000000" pitchFamily="49" charset="-128"/>
              </a:rPr>
              <a:t>…</a:t>
            </a:r>
          </a:p>
          <a:p>
            <a:r>
              <a:rPr lang="ja-JP" altLang="en-US" sz="900" dirty="0" smtClean="0">
                <a:latin typeface="BIZ UDゴシック" panose="020B0400000000000000" pitchFamily="49" charset="-128"/>
                <a:ea typeface="BIZ UDゴシック" panose="020B0400000000000000" pitchFamily="49" charset="-128"/>
              </a:rPr>
              <a:t>考えるきっかけになれば幸いです。</a:t>
            </a:r>
            <a:endParaRPr lang="en-US" altLang="ja-JP" sz="900" dirty="0" smtClean="0">
              <a:latin typeface="BIZ UDゴシック" panose="020B0400000000000000" pitchFamily="49" charset="-128"/>
              <a:ea typeface="BIZ UDゴシック" panose="020B0400000000000000" pitchFamily="49" charset="-128"/>
            </a:endParaRPr>
          </a:p>
          <a:p>
            <a:r>
              <a:rPr lang="ja-JP" altLang="en-US" sz="900" dirty="0" smtClean="0">
                <a:latin typeface="BIZ UDゴシック" panose="020B0400000000000000" pitchFamily="49" charset="-128"/>
                <a:ea typeface="BIZ UDゴシック" panose="020B0400000000000000" pitchFamily="49" charset="-128"/>
              </a:rPr>
              <a:t>←豊島区区民活動推進課</a:t>
            </a:r>
            <a:r>
              <a:rPr lang="en-US" altLang="ja-JP" sz="900" dirty="0" smtClean="0">
                <a:latin typeface="BIZ UDゴシック" panose="020B0400000000000000" pitchFamily="49" charset="-128"/>
                <a:ea typeface="BIZ UDゴシック" panose="020B0400000000000000" pitchFamily="49" charset="-128"/>
              </a:rPr>
              <a:t>YouTube</a:t>
            </a:r>
            <a:endParaRPr lang="en-US" altLang="ja-JP" sz="900" dirty="0">
              <a:latin typeface="BIZ UDゴシック" panose="020B0400000000000000" pitchFamily="49" charset="-128"/>
              <a:ea typeface="BIZ UDゴシック" panose="020B0400000000000000" pitchFamily="49" charset="-128"/>
            </a:endParaRPr>
          </a:p>
        </p:txBody>
      </p:sp>
      <p:sp>
        <p:nvSpPr>
          <p:cNvPr id="62" name="テキスト ボックス 61"/>
          <p:cNvSpPr txBox="1"/>
          <p:nvPr/>
        </p:nvSpPr>
        <p:spPr>
          <a:xfrm>
            <a:off x="289549" y="9403137"/>
            <a:ext cx="1026139" cy="215444"/>
          </a:xfrm>
          <a:prstGeom prst="rect">
            <a:avLst/>
          </a:prstGeom>
          <a:noFill/>
        </p:spPr>
        <p:txBody>
          <a:bodyPr wrap="square" rtlCol="0">
            <a:spAutoFit/>
          </a:bodyPr>
          <a:lstStyle/>
          <a:p>
            <a:r>
              <a:rPr lang="ja-JP" altLang="en-US" sz="800" dirty="0" smtClean="0">
                <a:latin typeface="BIZ UDゴシック" panose="020B0400000000000000" pitchFamily="49" charset="-128"/>
                <a:ea typeface="BIZ UDゴシック" panose="020B0400000000000000" pitchFamily="49" charset="-128"/>
              </a:rPr>
              <a:t>豊島区作成動画</a:t>
            </a:r>
            <a:endParaRPr lang="en-US" altLang="ja-JP" sz="800" dirty="0" smtClean="0">
              <a:latin typeface="BIZ UDゴシック" panose="020B0400000000000000" pitchFamily="49" charset="-128"/>
              <a:ea typeface="BIZ UDゴシック" panose="020B0400000000000000" pitchFamily="49" charset="-128"/>
            </a:endParaRPr>
          </a:p>
        </p:txBody>
      </p:sp>
      <p:pic>
        <p:nvPicPr>
          <p:cNvPr id="15" name="図 14"/>
          <p:cNvPicPr>
            <a:picLocks noChangeAspect="1"/>
          </p:cNvPicPr>
          <p:nvPr/>
        </p:nvPicPr>
        <p:blipFill>
          <a:blip r:embed="rId3"/>
          <a:stretch>
            <a:fillRect/>
          </a:stretch>
        </p:blipFill>
        <p:spPr>
          <a:xfrm>
            <a:off x="455146" y="8824680"/>
            <a:ext cx="553553" cy="541649"/>
          </a:xfrm>
          <a:prstGeom prst="rect">
            <a:avLst/>
          </a:prstGeom>
        </p:spPr>
      </p:pic>
      <p:pic>
        <p:nvPicPr>
          <p:cNvPr id="9" name="図 8"/>
          <p:cNvPicPr>
            <a:picLocks noChangeAspect="1"/>
          </p:cNvPicPr>
          <p:nvPr/>
        </p:nvPicPr>
        <p:blipFill>
          <a:blip r:embed="rId4"/>
          <a:stretch>
            <a:fillRect/>
          </a:stretch>
        </p:blipFill>
        <p:spPr>
          <a:xfrm>
            <a:off x="452774" y="8221551"/>
            <a:ext cx="1464037" cy="480825"/>
          </a:xfrm>
          <a:prstGeom prst="rect">
            <a:avLst/>
          </a:prstGeom>
        </p:spPr>
      </p:pic>
      <p:sp>
        <p:nvSpPr>
          <p:cNvPr id="35" name="楕円 34"/>
          <p:cNvSpPr/>
          <p:nvPr/>
        </p:nvSpPr>
        <p:spPr>
          <a:xfrm>
            <a:off x="4766306" y="3213764"/>
            <a:ext cx="1322962" cy="1359650"/>
          </a:xfrm>
          <a:prstGeom prst="ellipse">
            <a:avLst/>
          </a:prstGeom>
          <a:solidFill>
            <a:schemeClr val="bg1">
              <a:lumMod val="95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ysClr val="windowText" lastClr="000000"/>
                </a:solidFill>
              </a:rPr>
              <a:t>活動の</a:t>
            </a:r>
            <a:endParaRPr kumimoji="1" lang="en-US" altLang="ja-JP" sz="1100" dirty="0" smtClean="0">
              <a:solidFill>
                <a:sysClr val="windowText" lastClr="000000"/>
              </a:solidFill>
            </a:endParaRPr>
          </a:p>
          <a:p>
            <a:pPr algn="ctr"/>
            <a:r>
              <a:rPr kumimoji="1" lang="ja-JP" altLang="en-US" sz="1100" dirty="0" smtClean="0">
                <a:solidFill>
                  <a:sysClr val="windowText" lastClr="000000"/>
                </a:solidFill>
              </a:rPr>
              <a:t>お写真を</a:t>
            </a:r>
            <a:endParaRPr kumimoji="1" lang="en-US" altLang="ja-JP" sz="1100" dirty="0" smtClean="0">
              <a:solidFill>
                <a:sysClr val="windowText" lastClr="000000"/>
              </a:solidFill>
            </a:endParaRPr>
          </a:p>
          <a:p>
            <a:pPr algn="ctr"/>
            <a:r>
              <a:rPr kumimoji="1" lang="ja-JP" altLang="en-US" sz="1100" dirty="0" smtClean="0">
                <a:solidFill>
                  <a:sysClr val="windowText" lastClr="000000"/>
                </a:solidFill>
              </a:rPr>
              <a:t>掲載</a:t>
            </a:r>
            <a:endParaRPr kumimoji="1" lang="en-US" altLang="ja-JP" sz="1100" dirty="0" smtClean="0">
              <a:solidFill>
                <a:sysClr val="windowText" lastClr="000000"/>
              </a:solidFill>
            </a:endParaRPr>
          </a:p>
        </p:txBody>
      </p:sp>
    </p:spTree>
    <p:extLst>
      <p:ext uri="{BB962C8B-B14F-4D97-AF65-F5344CB8AC3E}">
        <p14:creationId xmlns:p14="http://schemas.microsoft.com/office/powerpoint/2010/main" val="26439253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3165</TotalTime>
  <Words>234</Words>
  <Application>Microsoft Office PowerPoint</Application>
  <PresentationFormat>ユーザー設定</PresentationFormat>
  <Paragraphs>41</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BIZ UDゴシック</vt:lpstr>
      <vt:lpstr>HGS創英角ﾎﾟｯﾌﾟ体</vt:lpstr>
      <vt:lpstr>ＭＳ Ｐゴシック</vt:lpstr>
      <vt:lpstr>Yu Gothic UI</vt:lpstr>
      <vt:lpstr>游ゴシック</vt:lpstr>
      <vt:lpstr>游ゴシック Light</vt:lpstr>
      <vt:lpstr>Arial</vt:lpstr>
      <vt:lpstr>Calibri</vt:lpstr>
      <vt:lpstr>Calibri Light</vt:lpstr>
      <vt:lpstr>Office テーマ</vt:lpstr>
      <vt:lpstr>PowerPoint プレゼンテーション</vt:lpstr>
    </vt:vector>
  </TitlesOfParts>
  <Company>city-toshima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田中 夏希</dc:creator>
  <cp:lastModifiedBy>中村 比呂</cp:lastModifiedBy>
  <cp:revision>338</cp:revision>
  <cp:lastPrinted>2025-03-26T05:34:32Z</cp:lastPrinted>
  <dcterms:created xsi:type="dcterms:W3CDTF">2021-01-29T00:38:22Z</dcterms:created>
  <dcterms:modified xsi:type="dcterms:W3CDTF">2025-03-26T05:56:27Z</dcterms:modified>
</cp:coreProperties>
</file>