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0691813" cy="15119350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2920" y="104"/>
      </p:cViewPr>
      <p:guideLst>
        <p:guide orient="horz" pos="4763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>
          <a:xfrm>
            <a:off x="315571" y="1039865"/>
            <a:ext cx="1452003" cy="1697356"/>
          </a:xfrm>
          <a:prstGeom prst="round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投票番号</a:t>
            </a:r>
            <a:endParaRPr kumimoji="1" lang="en-US" altLang="ja-JP" sz="1600" b="1" dirty="0" smtClean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  <a:p>
            <a:pPr algn="ctr"/>
            <a:endParaRPr kumimoji="1" lang="ja-JP" altLang="en-US" sz="4000" b="1" dirty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9186226" y="187602"/>
            <a:ext cx="1143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accent2">
                    <a:lumMod val="50000"/>
                  </a:schemeClr>
                </a:solidFill>
              </a:rPr>
              <a:t>第</a:t>
            </a:r>
            <a:r>
              <a:rPr lang="en-US" altLang="ja-JP" sz="1600" b="1" dirty="0" smtClean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kumimoji="1" lang="ja-JP" altLang="en-US" sz="1600" b="1" dirty="0" smtClean="0">
                <a:solidFill>
                  <a:schemeClr val="accent2">
                    <a:lumMod val="50000"/>
                  </a:schemeClr>
                </a:solidFill>
              </a:rPr>
              <a:t>号様式 </a:t>
            </a:r>
            <a:endParaRPr kumimoji="1" lang="en-US" altLang="ja-JP" sz="16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正方形/長方形 2"/>
          <p:cNvSpPr/>
          <p:nvPr userDrawn="1"/>
        </p:nvSpPr>
        <p:spPr>
          <a:xfrm>
            <a:off x="1910994" y="1122058"/>
            <a:ext cx="8270697" cy="932122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b="1" dirty="0" smtClean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事業名</a:t>
            </a:r>
            <a:endParaRPr kumimoji="1" lang="ja-JP" altLang="en-US" b="1" dirty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6" name="正方形/長方形 15"/>
          <p:cNvSpPr/>
          <p:nvPr userDrawn="1"/>
        </p:nvSpPr>
        <p:spPr>
          <a:xfrm>
            <a:off x="1912600" y="2054180"/>
            <a:ext cx="4118331" cy="6830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b="1" dirty="0" smtClean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事業開始予定年月日</a:t>
            </a:r>
            <a:endParaRPr kumimoji="1" lang="en-US" altLang="ja-JP" b="1" dirty="0" smtClean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  <a:p>
            <a:pPr algn="ctr"/>
            <a:r>
              <a:rPr kumimoji="1" lang="ja-JP" altLang="en-US" b="1" dirty="0" smtClean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　</a:t>
            </a:r>
            <a:endParaRPr kumimoji="1" lang="ja-JP" altLang="en-US" b="1" dirty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8" name="正方形/長方形 17"/>
          <p:cNvSpPr/>
          <p:nvPr userDrawn="1"/>
        </p:nvSpPr>
        <p:spPr>
          <a:xfrm>
            <a:off x="6030931" y="2054180"/>
            <a:ext cx="4150760" cy="6830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b="1" dirty="0" smtClean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予定総額</a:t>
            </a:r>
            <a:endParaRPr kumimoji="1" lang="en-US" altLang="ja-JP" b="1" dirty="0" smtClean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  <a:p>
            <a:pPr algn="ctr"/>
            <a:r>
              <a:rPr kumimoji="1" lang="ja-JP" altLang="en-US" b="1" dirty="0" smtClean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　</a:t>
            </a:r>
            <a:endParaRPr kumimoji="1" lang="ja-JP" altLang="en-US" b="1" dirty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2180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27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28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389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4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06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17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59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89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56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05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C304D-3645-429B-A487-FD534920465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8E9B1-5BA2-4A23-9138-4B1ADA5B1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83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2067338" y="1168455"/>
            <a:ext cx="7814819" cy="730204"/>
          </a:xfrm>
          <a:prstGeom prst="rect">
            <a:avLst/>
          </a:prstGeom>
        </p:spPr>
        <p:txBody>
          <a:bodyPr vert="horz" lIns="91440" tIns="36000" rIns="91440" bIns="45720" rtlCol="0" anchor="b">
            <a:normAutofit/>
          </a:bodyPr>
          <a:lstStyle>
            <a:lvl1pPr algn="ctr" defTabSz="106920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701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提案事業名</a:t>
            </a:r>
            <a:endParaRPr lang="ja-JP" altLang="en-US" sz="3200" b="1" dirty="0"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4792" y="480082"/>
            <a:ext cx="7575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kern="100" dirty="0" smtClean="0">
                <a:solidFill>
                  <a:schemeClr val="accent1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♦</a:t>
            </a:r>
            <a:r>
              <a:rPr lang="en-US" altLang="ja-JP" sz="2000" b="1" kern="100" dirty="0" smtClean="0">
                <a:solidFill>
                  <a:srgbClr val="BFBFBF"/>
                </a:solidFill>
                <a:latin typeface="+mn-ea"/>
                <a:cs typeface="Times New Roman" panose="02020603050405020304" pitchFamily="18" charset="0"/>
              </a:rPr>
              <a:t>7</a:t>
            </a:r>
            <a:r>
              <a:rPr lang="ja-JP" altLang="ja-JP" sz="2000" b="1" kern="100" dirty="0" err="1">
                <a:solidFill>
                  <a:srgbClr val="BFBFBF"/>
                </a:solidFill>
                <a:latin typeface="+mn-ea"/>
                <a:cs typeface="Times New Roman" panose="02020603050405020304" pitchFamily="18" charset="0"/>
              </a:rPr>
              <a:t>つの</a:t>
            </a:r>
            <a:r>
              <a:rPr lang="ja-JP" altLang="ja-JP" sz="2000" b="1" kern="100" dirty="0">
                <a:solidFill>
                  <a:srgbClr val="BFBFBF"/>
                </a:solidFill>
                <a:latin typeface="+mn-ea"/>
                <a:cs typeface="Times New Roman" panose="02020603050405020304" pitchFamily="18" charset="0"/>
              </a:rPr>
              <a:t>まちづくりの方向性よりテーマを</a:t>
            </a:r>
            <a:r>
              <a:rPr lang="ja-JP" altLang="ja-JP" sz="2000" b="1" kern="100" dirty="0" smtClean="0">
                <a:solidFill>
                  <a:srgbClr val="BFBFBF"/>
                </a:solidFill>
                <a:latin typeface="+mn-ea"/>
                <a:cs typeface="Times New Roman" panose="02020603050405020304" pitchFamily="18" charset="0"/>
              </a:rPr>
              <a:t>選択</a:t>
            </a:r>
            <a:r>
              <a:rPr lang="ja-JP" altLang="en-US" sz="2000" b="1" kern="100" dirty="0" smtClean="0">
                <a:solidFill>
                  <a:srgbClr val="BFBFBF"/>
                </a:solidFill>
                <a:latin typeface="+mn-ea"/>
                <a:cs typeface="Times New Roman" panose="02020603050405020304" pitchFamily="18" charset="0"/>
              </a:rPr>
              <a:t>し、記入</a:t>
            </a:r>
            <a:endParaRPr lang="ja-JP" altLang="ja-JP" sz="9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50278" y="2352074"/>
            <a:ext cx="3624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年　月　日</a:t>
            </a:r>
            <a:endParaRPr kumimoji="1" lang="ja-JP" altLang="en-US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98780" y="2300559"/>
            <a:ext cx="3624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b="1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万円</a:t>
            </a:r>
            <a:endParaRPr kumimoji="1" lang="ja-JP" altLang="en-US" b="1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4723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88461" y="575828"/>
            <a:ext cx="9247760" cy="8920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3200" b="1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区民投票用提案事業概要シートの書き方について</a:t>
            </a: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endParaRPr lang="en-US" altLang="ja-JP" dirty="0" smtClean="0">
              <a:solidFill>
                <a:srgbClr val="000000"/>
              </a:solidFill>
              <a:latin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投票番号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区で</a:t>
            </a:r>
            <a:r>
              <a:rPr lang="ja-JP" altLang="en-US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附番するため、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空欄</a:t>
            </a: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にしてください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en-US" altLang="ja-JP" dirty="0" smtClean="0">
              <a:solidFill>
                <a:srgbClr val="000000"/>
              </a:solidFill>
              <a:latin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●提案事業名の上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♦の後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は、７つのまちづくりの方向性より１つテーマを選択し、記入してください。</a:t>
            </a: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１、地域と共に支えあう</a:t>
            </a:r>
            <a:r>
              <a:rPr lang="ja-JP" altLang="ja-JP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安全</a:t>
            </a:r>
            <a:r>
              <a:rPr lang="ja-JP" altLang="ja-JP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安心</a:t>
            </a:r>
            <a:r>
              <a:rPr lang="ja-JP" altLang="ja-JP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な</a:t>
            </a: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まち</a:t>
            </a: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２、子育てしやすく、子ども・若者が自分らしく成長できるまち</a:t>
            </a: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３、生涯にわたり健康で、地域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で</a:t>
            </a:r>
            <a:r>
              <a:rPr lang="ja-JP" altLang="en-US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共に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暮らせる</a:t>
            </a: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福祉のまち</a:t>
            </a: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４、豊かな心と活発な交流を育む多彩な文化のまち</a:t>
            </a: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５、活気とにぎわいを生みだす産業と観光のまち</a:t>
            </a: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６、共につくる地球にも人にもやさしいまち</a:t>
            </a: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７、誰もが居心地の良い歩きたくなる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まち</a:t>
            </a:r>
            <a:endParaRPr lang="en-US" altLang="ja-JP" dirty="0" smtClean="0">
              <a:solidFill>
                <a:srgbClr val="000000"/>
              </a:solidFill>
              <a:latin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●提案事業名は、提案書と一致するように記入してください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en-US" altLang="ja-JP" dirty="0" smtClean="0">
              <a:solidFill>
                <a:srgbClr val="000000"/>
              </a:solidFill>
              <a:latin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endParaRPr lang="en-US" altLang="ja-JP" sz="16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r>
              <a:rPr lang="ja-JP" altLang="ja-JP" dirty="0"/>
              <a:t>●事業開始予定年月日と予定総額を記載してください。</a:t>
            </a:r>
          </a:p>
          <a:p>
            <a:r>
              <a:rPr lang="ja-JP" altLang="ja-JP" dirty="0"/>
              <a:t>本様式に記載する予定総額は、補助金申請年度の総事業費の合計額になります（最長３か年度分）。</a:t>
            </a:r>
          </a:p>
          <a:p>
            <a:r>
              <a:rPr lang="ja-JP" altLang="ja-JP" dirty="0"/>
              <a:t>（例）総事業費</a:t>
            </a:r>
            <a:r>
              <a:rPr lang="en-US" altLang="ja-JP" dirty="0"/>
              <a:t>800</a:t>
            </a:r>
            <a:r>
              <a:rPr lang="ja-JP" altLang="ja-JP" dirty="0"/>
              <a:t>万円</a:t>
            </a:r>
            <a:r>
              <a:rPr lang="en-US" altLang="ja-JP" dirty="0"/>
              <a:t>/</a:t>
            </a:r>
            <a:r>
              <a:rPr lang="ja-JP" altLang="ja-JP" dirty="0"/>
              <a:t>年度の場合は、３か年度分で</a:t>
            </a:r>
            <a:r>
              <a:rPr lang="en-US" altLang="ja-JP" dirty="0"/>
              <a:t>2,400</a:t>
            </a:r>
            <a:r>
              <a:rPr lang="ja-JP" altLang="ja-JP" dirty="0"/>
              <a:t>万円と記載</a:t>
            </a:r>
          </a:p>
          <a:p>
            <a:pPr>
              <a:lnSpc>
                <a:spcPts val="2500"/>
              </a:lnSpc>
            </a:pP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白紙の部分には、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提案</a:t>
            </a: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事業について自由に記載してください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。（</a:t>
            </a: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イラストや写真を入れていただいて構いません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ただし、事業の目的や効果などをわかりやすく記載してください。</a:t>
            </a:r>
            <a:endParaRPr lang="en-US" altLang="ja-JP" sz="16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endParaRPr lang="ja-JP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r>
              <a:rPr lang="ja-JP" altLang="ja-JP" dirty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●企業名等は入れないでください</a:t>
            </a:r>
            <a:r>
              <a:rPr lang="ja-JP" altLang="ja-JP" dirty="0" smtClean="0">
                <a:solidFill>
                  <a:srgbClr val="00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dirty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  <a:spcAft>
                <a:spcPts val="0"/>
              </a:spcAft>
            </a:pPr>
            <a:endParaRPr lang="ja-JP" alt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10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黄緑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293</Words>
  <Application>Microsoft Office PowerPoint</Application>
  <PresentationFormat>ユーザー設定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city-toshima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久郷 裕美</dc:creator>
  <cp:lastModifiedBy>中丸 志織</cp:lastModifiedBy>
  <cp:revision>25</cp:revision>
  <cp:lastPrinted>2025-06-26T04:46:07Z</cp:lastPrinted>
  <dcterms:created xsi:type="dcterms:W3CDTF">2025-06-11T05:19:27Z</dcterms:created>
  <dcterms:modified xsi:type="dcterms:W3CDTF">2025-06-30T02:16:39Z</dcterms:modified>
</cp:coreProperties>
</file>